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3" r:id="rId21"/>
    <p:sldId id="274"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46"/>
  </p:normalViewPr>
  <p:slideViewPr>
    <p:cSldViewPr snapToGrid="0">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32B33F-C4D7-455B-BB7F-005E776AEFC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92353E0-2CF7-49BF-B76A-32E0EBF29632}">
      <dgm:prSet/>
      <dgm:spPr/>
      <dgm:t>
        <a:bodyPr/>
        <a:lstStyle/>
        <a:p>
          <a:r>
            <a:rPr lang="en-US"/>
            <a:t>P</a:t>
          </a:r>
          <a:r>
            <a:rPr lang="en-US" b="0" i="0"/>
            <a:t>roblem statement:</a:t>
          </a:r>
          <a:endParaRPr lang="en-US"/>
        </a:p>
      </dgm:t>
    </dgm:pt>
    <dgm:pt modelId="{F8CA5727-CB86-415C-B899-766AA5710724}" type="parTrans" cxnId="{9657ADE9-4B62-431E-AC62-CADF490FC16F}">
      <dgm:prSet/>
      <dgm:spPr/>
      <dgm:t>
        <a:bodyPr/>
        <a:lstStyle/>
        <a:p>
          <a:endParaRPr lang="en-US"/>
        </a:p>
      </dgm:t>
    </dgm:pt>
    <dgm:pt modelId="{AA41D38E-FC7B-449A-980C-8D39E04FE233}" type="sibTrans" cxnId="{9657ADE9-4B62-431E-AC62-CADF490FC16F}">
      <dgm:prSet/>
      <dgm:spPr/>
      <dgm:t>
        <a:bodyPr/>
        <a:lstStyle/>
        <a:p>
          <a:endParaRPr lang="en-US"/>
        </a:p>
      </dgm:t>
    </dgm:pt>
    <dgm:pt modelId="{7C2917CA-C69E-4707-8080-7066035EAD97}">
      <dgm:prSet/>
      <dgm:spPr/>
      <dgm:t>
        <a:bodyPr/>
        <a:lstStyle/>
        <a:p>
          <a:r>
            <a:rPr lang="en-US" b="0" i="0" dirty="0"/>
            <a:t>Welcome to Citizen Suite, an innovative project designed to tackle the challenges posed by managing separate applications for various civic functions.</a:t>
          </a:r>
          <a:endParaRPr lang="en-US" dirty="0"/>
        </a:p>
      </dgm:t>
    </dgm:pt>
    <dgm:pt modelId="{9E024EDF-C5C6-4A85-8F0B-C14AB7558CB5}" type="parTrans" cxnId="{4FB838AF-FDE2-4C9C-9F76-896BD912C77E}">
      <dgm:prSet/>
      <dgm:spPr/>
      <dgm:t>
        <a:bodyPr/>
        <a:lstStyle/>
        <a:p>
          <a:endParaRPr lang="en-US"/>
        </a:p>
      </dgm:t>
    </dgm:pt>
    <dgm:pt modelId="{71137099-D25C-43ED-ACF4-35EEFD213315}" type="sibTrans" cxnId="{4FB838AF-FDE2-4C9C-9F76-896BD912C77E}">
      <dgm:prSet/>
      <dgm:spPr/>
      <dgm:t>
        <a:bodyPr/>
        <a:lstStyle/>
        <a:p>
          <a:endParaRPr lang="en-US"/>
        </a:p>
      </dgm:t>
    </dgm:pt>
    <dgm:pt modelId="{FFFF4EA3-698F-4EB2-B432-3F09FB7B0434}">
      <dgm:prSet/>
      <dgm:spPr/>
      <dgm:t>
        <a:bodyPr/>
        <a:lstStyle/>
        <a:p>
          <a:r>
            <a:rPr lang="en-US" b="0" i="0"/>
            <a:t>The problem arises from dependencies between different organizations, causing delays in tasks and a lack of real-time updates.</a:t>
          </a:r>
          <a:endParaRPr lang="en-US"/>
        </a:p>
      </dgm:t>
    </dgm:pt>
    <dgm:pt modelId="{E212C7FC-9DED-465C-BEC0-BE29BAA6373F}" type="parTrans" cxnId="{DE8ADD98-4CD8-4FE1-9664-A9E2E04E3048}">
      <dgm:prSet/>
      <dgm:spPr/>
      <dgm:t>
        <a:bodyPr/>
        <a:lstStyle/>
        <a:p>
          <a:endParaRPr lang="en-US"/>
        </a:p>
      </dgm:t>
    </dgm:pt>
    <dgm:pt modelId="{49D1F6EC-5CC7-4224-95D2-4810B4FED6B2}" type="sibTrans" cxnId="{DE8ADD98-4CD8-4FE1-9664-A9E2E04E3048}">
      <dgm:prSet/>
      <dgm:spPr/>
      <dgm:t>
        <a:bodyPr/>
        <a:lstStyle/>
        <a:p>
          <a:endParaRPr lang="en-US"/>
        </a:p>
      </dgm:t>
    </dgm:pt>
    <dgm:pt modelId="{08B23024-07DF-40B5-9FF9-DD41453ADC3B}" type="pres">
      <dgm:prSet presAssocID="{0432B33F-C4D7-455B-BB7F-005E776AEFC6}" presName="root" presStyleCnt="0">
        <dgm:presLayoutVars>
          <dgm:dir/>
          <dgm:resizeHandles val="exact"/>
        </dgm:presLayoutVars>
      </dgm:prSet>
      <dgm:spPr/>
    </dgm:pt>
    <dgm:pt modelId="{8A5421F5-733C-4B8C-A0D7-2D18148FE323}" type="pres">
      <dgm:prSet presAssocID="{B92353E0-2CF7-49BF-B76A-32E0EBF29632}" presName="compNode" presStyleCnt="0"/>
      <dgm:spPr/>
    </dgm:pt>
    <dgm:pt modelId="{FD3F108A-BE64-460E-B626-0D631DBFE36E}" type="pres">
      <dgm:prSet presAssocID="{B92353E0-2CF7-49BF-B76A-32E0EBF29632}" presName="bgRect" presStyleLbl="bgShp" presStyleIdx="0" presStyleCnt="1"/>
      <dgm:spPr/>
    </dgm:pt>
    <dgm:pt modelId="{F40AAF9D-6D52-48C6-8DC4-E34277ADEE99}" type="pres">
      <dgm:prSet presAssocID="{B92353E0-2CF7-49BF-B76A-32E0EBF2963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0C11B9B4-7542-4197-B106-1653B9EBEAE4}" type="pres">
      <dgm:prSet presAssocID="{B92353E0-2CF7-49BF-B76A-32E0EBF29632}" presName="spaceRect" presStyleCnt="0"/>
      <dgm:spPr/>
    </dgm:pt>
    <dgm:pt modelId="{703AEBB3-0165-4F5D-AC61-372737B1B0EA}" type="pres">
      <dgm:prSet presAssocID="{B92353E0-2CF7-49BF-B76A-32E0EBF29632}" presName="parTx" presStyleLbl="revTx" presStyleIdx="0" presStyleCnt="2">
        <dgm:presLayoutVars>
          <dgm:chMax val="0"/>
          <dgm:chPref val="0"/>
        </dgm:presLayoutVars>
      </dgm:prSet>
      <dgm:spPr/>
    </dgm:pt>
    <dgm:pt modelId="{7F69BF19-7489-43EC-A740-5CC9C27FD30D}" type="pres">
      <dgm:prSet presAssocID="{B92353E0-2CF7-49BF-B76A-32E0EBF29632}" presName="desTx" presStyleLbl="revTx" presStyleIdx="1" presStyleCnt="2" custScaleX="193225" custLinFactNeighborX="-21879" custLinFactNeighborY="-186">
        <dgm:presLayoutVars/>
      </dgm:prSet>
      <dgm:spPr/>
    </dgm:pt>
  </dgm:ptLst>
  <dgm:cxnLst>
    <dgm:cxn modelId="{A0E71B0E-65C0-496A-B7C3-3E6AC3602139}" type="presOf" srcId="{FFFF4EA3-698F-4EB2-B432-3F09FB7B0434}" destId="{7F69BF19-7489-43EC-A740-5CC9C27FD30D}" srcOrd="0" destOrd="1" presId="urn:microsoft.com/office/officeart/2018/2/layout/IconVerticalSolidList"/>
    <dgm:cxn modelId="{D6C0A87B-5320-4BB0-A0AC-025A873B00E0}" type="presOf" srcId="{7C2917CA-C69E-4707-8080-7066035EAD97}" destId="{7F69BF19-7489-43EC-A740-5CC9C27FD30D}" srcOrd="0" destOrd="0" presId="urn:microsoft.com/office/officeart/2018/2/layout/IconVerticalSolidList"/>
    <dgm:cxn modelId="{DE8ADD98-4CD8-4FE1-9664-A9E2E04E3048}" srcId="{B92353E0-2CF7-49BF-B76A-32E0EBF29632}" destId="{FFFF4EA3-698F-4EB2-B432-3F09FB7B0434}" srcOrd="1" destOrd="0" parTransId="{E212C7FC-9DED-465C-BEC0-BE29BAA6373F}" sibTransId="{49D1F6EC-5CC7-4224-95D2-4810B4FED6B2}"/>
    <dgm:cxn modelId="{4FB838AF-FDE2-4C9C-9F76-896BD912C77E}" srcId="{B92353E0-2CF7-49BF-B76A-32E0EBF29632}" destId="{7C2917CA-C69E-4707-8080-7066035EAD97}" srcOrd="0" destOrd="0" parTransId="{9E024EDF-C5C6-4A85-8F0B-C14AB7558CB5}" sibTransId="{71137099-D25C-43ED-ACF4-35EEFD213315}"/>
    <dgm:cxn modelId="{42E93CE9-3D81-4EB4-BD61-303AF0EA5953}" type="presOf" srcId="{0432B33F-C4D7-455B-BB7F-005E776AEFC6}" destId="{08B23024-07DF-40B5-9FF9-DD41453ADC3B}" srcOrd="0" destOrd="0" presId="urn:microsoft.com/office/officeart/2018/2/layout/IconVerticalSolidList"/>
    <dgm:cxn modelId="{9657ADE9-4B62-431E-AC62-CADF490FC16F}" srcId="{0432B33F-C4D7-455B-BB7F-005E776AEFC6}" destId="{B92353E0-2CF7-49BF-B76A-32E0EBF29632}" srcOrd="0" destOrd="0" parTransId="{F8CA5727-CB86-415C-B899-766AA5710724}" sibTransId="{AA41D38E-FC7B-449A-980C-8D39E04FE233}"/>
    <dgm:cxn modelId="{C416D7EB-4E00-478E-B8C4-E3A7558F5633}" type="presOf" srcId="{B92353E0-2CF7-49BF-B76A-32E0EBF29632}" destId="{703AEBB3-0165-4F5D-AC61-372737B1B0EA}" srcOrd="0" destOrd="0" presId="urn:microsoft.com/office/officeart/2018/2/layout/IconVerticalSolidList"/>
    <dgm:cxn modelId="{0E78B73A-D300-4BA7-84C8-061920877778}" type="presParOf" srcId="{08B23024-07DF-40B5-9FF9-DD41453ADC3B}" destId="{8A5421F5-733C-4B8C-A0D7-2D18148FE323}" srcOrd="0" destOrd="0" presId="urn:microsoft.com/office/officeart/2018/2/layout/IconVerticalSolidList"/>
    <dgm:cxn modelId="{F0D88C19-E78D-4AE9-BA7E-CB41465AF3E0}" type="presParOf" srcId="{8A5421F5-733C-4B8C-A0D7-2D18148FE323}" destId="{FD3F108A-BE64-460E-B626-0D631DBFE36E}" srcOrd="0" destOrd="0" presId="urn:microsoft.com/office/officeart/2018/2/layout/IconVerticalSolidList"/>
    <dgm:cxn modelId="{FC4ACFA0-356D-41A6-B65B-85B0B92877F8}" type="presParOf" srcId="{8A5421F5-733C-4B8C-A0D7-2D18148FE323}" destId="{F40AAF9D-6D52-48C6-8DC4-E34277ADEE99}" srcOrd="1" destOrd="0" presId="urn:microsoft.com/office/officeart/2018/2/layout/IconVerticalSolidList"/>
    <dgm:cxn modelId="{43A01A20-5B5D-4509-8490-A24EFED3B130}" type="presParOf" srcId="{8A5421F5-733C-4B8C-A0D7-2D18148FE323}" destId="{0C11B9B4-7542-4197-B106-1653B9EBEAE4}" srcOrd="2" destOrd="0" presId="urn:microsoft.com/office/officeart/2018/2/layout/IconVerticalSolidList"/>
    <dgm:cxn modelId="{74F62A5A-DB74-415E-84E2-6096546E5217}" type="presParOf" srcId="{8A5421F5-733C-4B8C-A0D7-2D18148FE323}" destId="{703AEBB3-0165-4F5D-AC61-372737B1B0EA}" srcOrd="3" destOrd="0" presId="urn:microsoft.com/office/officeart/2018/2/layout/IconVerticalSolidList"/>
    <dgm:cxn modelId="{976ADC7B-9807-41AA-BA83-F9E1F4BE358C}" type="presParOf" srcId="{8A5421F5-733C-4B8C-A0D7-2D18148FE323}" destId="{7F69BF19-7489-43EC-A740-5CC9C27FD30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9C1F0B-AB45-4603-AEB3-DCC1BF865083}" type="doc">
      <dgm:prSet loTypeId="urn:microsoft.com/office/officeart/2005/8/layout/cycle5" loCatId="cycle" qsTypeId="urn:microsoft.com/office/officeart/2005/8/quickstyle/simple1" qsCatId="simple" csTypeId="urn:microsoft.com/office/officeart/2005/8/colors/accent1_2" csCatId="accent1"/>
      <dgm:spPr/>
      <dgm:t>
        <a:bodyPr/>
        <a:lstStyle/>
        <a:p>
          <a:endParaRPr lang="en-US"/>
        </a:p>
      </dgm:t>
    </dgm:pt>
    <dgm:pt modelId="{33263103-A9C6-4BF8-9EC3-5ACCD4D87542}">
      <dgm:prSet/>
      <dgm:spPr/>
      <dgm:t>
        <a:bodyPr/>
        <a:lstStyle/>
        <a:p>
          <a:r>
            <a:rPr lang="en-US" b="0" i="0"/>
            <a:t>Citizens now access all their day-to-day needs through one application, eliminating the need to navigate multiple platforms.</a:t>
          </a:r>
          <a:endParaRPr lang="en-US"/>
        </a:p>
      </dgm:t>
    </dgm:pt>
    <dgm:pt modelId="{F054B737-1957-47BE-A6FB-98D61B575843}" type="parTrans" cxnId="{A0129329-D34E-40D6-B017-8E11E9A95AB5}">
      <dgm:prSet/>
      <dgm:spPr/>
      <dgm:t>
        <a:bodyPr/>
        <a:lstStyle/>
        <a:p>
          <a:endParaRPr lang="en-US"/>
        </a:p>
      </dgm:t>
    </dgm:pt>
    <dgm:pt modelId="{6EE02A4E-0E28-47BA-867C-36ABA2DCB983}" type="sibTrans" cxnId="{A0129329-D34E-40D6-B017-8E11E9A95AB5}">
      <dgm:prSet/>
      <dgm:spPr/>
      <dgm:t>
        <a:bodyPr/>
        <a:lstStyle/>
        <a:p>
          <a:endParaRPr lang="en-US"/>
        </a:p>
      </dgm:t>
    </dgm:pt>
    <dgm:pt modelId="{C7A866C9-1C84-4585-A260-D819AD725324}">
      <dgm:prSet/>
      <dgm:spPr/>
      <dgm:t>
        <a:bodyPr/>
        <a:lstStyle/>
        <a:p>
          <a:r>
            <a:rPr lang="en-US" b="0" i="0"/>
            <a:t>Event Management: Enables the creation and approval of event locations, registration, and organization coordination.</a:t>
          </a:r>
          <a:endParaRPr lang="en-US"/>
        </a:p>
      </dgm:t>
    </dgm:pt>
    <dgm:pt modelId="{6DB040CB-F977-4E9A-BA08-BB92A9802673}" type="parTrans" cxnId="{B14911A1-EAE9-4AF5-98FB-57190C556B4D}">
      <dgm:prSet/>
      <dgm:spPr/>
      <dgm:t>
        <a:bodyPr/>
        <a:lstStyle/>
        <a:p>
          <a:endParaRPr lang="en-US"/>
        </a:p>
      </dgm:t>
    </dgm:pt>
    <dgm:pt modelId="{706C5E67-6491-40C5-837F-F57A09278159}" type="sibTrans" cxnId="{B14911A1-EAE9-4AF5-98FB-57190C556B4D}">
      <dgm:prSet/>
      <dgm:spPr/>
      <dgm:t>
        <a:bodyPr/>
        <a:lstStyle/>
        <a:p>
          <a:endParaRPr lang="en-US"/>
        </a:p>
      </dgm:t>
    </dgm:pt>
    <dgm:pt modelId="{EBFE1322-AE99-4EEF-A283-08FF73F25839}">
      <dgm:prSet/>
      <dgm:spPr/>
      <dgm:t>
        <a:bodyPr/>
        <a:lstStyle/>
        <a:p>
          <a:r>
            <a:rPr lang="en-US" b="0" i="0"/>
            <a:t>Education: Facilitates the addition and approval of courses and universities, ensuring a streamlined education system.</a:t>
          </a:r>
          <a:endParaRPr lang="en-US"/>
        </a:p>
      </dgm:t>
    </dgm:pt>
    <dgm:pt modelId="{6FA148DA-5BA8-4660-8221-A924E5D983E3}" type="parTrans" cxnId="{74817EC1-C528-435B-AF4F-1B2B8464B807}">
      <dgm:prSet/>
      <dgm:spPr/>
      <dgm:t>
        <a:bodyPr/>
        <a:lstStyle/>
        <a:p>
          <a:endParaRPr lang="en-US"/>
        </a:p>
      </dgm:t>
    </dgm:pt>
    <dgm:pt modelId="{5F9768E9-BFC2-4FBE-A06F-D2DE86D5142D}" type="sibTrans" cxnId="{74817EC1-C528-435B-AF4F-1B2B8464B807}">
      <dgm:prSet/>
      <dgm:spPr/>
      <dgm:t>
        <a:bodyPr/>
        <a:lstStyle/>
        <a:p>
          <a:endParaRPr lang="en-US"/>
        </a:p>
      </dgm:t>
    </dgm:pt>
    <dgm:pt modelId="{657CBDC6-CCD6-4575-AE85-DA83EEA79FDE}">
      <dgm:prSet/>
      <dgm:spPr/>
      <dgm:t>
        <a:bodyPr/>
        <a:lstStyle/>
        <a:p>
          <a:r>
            <a:rPr lang="en-US" b="0" i="0"/>
            <a:t>Finances: Safely stores card details for secure transactions, facilitating hassle-free event bookings.</a:t>
          </a:r>
          <a:endParaRPr lang="en-US"/>
        </a:p>
      </dgm:t>
    </dgm:pt>
    <dgm:pt modelId="{4B119EAF-B21F-43E2-B31A-68091BB4BC6B}" type="parTrans" cxnId="{A44C315D-99B0-4D44-80F6-6E00CF6DFF74}">
      <dgm:prSet/>
      <dgm:spPr/>
      <dgm:t>
        <a:bodyPr/>
        <a:lstStyle/>
        <a:p>
          <a:endParaRPr lang="en-US"/>
        </a:p>
      </dgm:t>
    </dgm:pt>
    <dgm:pt modelId="{F695A7FB-0E08-491A-9565-3137D1F1BEA8}" type="sibTrans" cxnId="{A44C315D-99B0-4D44-80F6-6E00CF6DFF74}">
      <dgm:prSet/>
      <dgm:spPr/>
      <dgm:t>
        <a:bodyPr/>
        <a:lstStyle/>
        <a:p>
          <a:endParaRPr lang="en-US"/>
        </a:p>
      </dgm:t>
    </dgm:pt>
    <dgm:pt modelId="{611C09D4-A4D9-4D2F-87E8-D1EA4D22D9F1}">
      <dgm:prSet/>
      <dgm:spPr/>
      <dgm:t>
        <a:bodyPr/>
        <a:lstStyle/>
        <a:p>
          <a:r>
            <a:rPr lang="en-US" b="0" i="0"/>
            <a:t>City Planning Commission: Provides a platform for informed decision-making regarding city planning.</a:t>
          </a:r>
          <a:endParaRPr lang="en-US"/>
        </a:p>
      </dgm:t>
    </dgm:pt>
    <dgm:pt modelId="{B1F917CC-C58E-4683-8169-1DC87F44F90A}" type="parTrans" cxnId="{393C05BC-8E1A-4AEB-A692-E02891EF069F}">
      <dgm:prSet/>
      <dgm:spPr/>
      <dgm:t>
        <a:bodyPr/>
        <a:lstStyle/>
        <a:p>
          <a:endParaRPr lang="en-US"/>
        </a:p>
      </dgm:t>
    </dgm:pt>
    <dgm:pt modelId="{24BAE430-38D9-4140-A319-3D90D1E6D2EC}" type="sibTrans" cxnId="{393C05BC-8E1A-4AEB-A692-E02891EF069F}">
      <dgm:prSet/>
      <dgm:spPr/>
      <dgm:t>
        <a:bodyPr/>
        <a:lstStyle/>
        <a:p>
          <a:endParaRPr lang="en-US"/>
        </a:p>
      </dgm:t>
    </dgm:pt>
    <dgm:pt modelId="{C5A3704E-9CFF-40D7-8961-F8B721DC68BC}">
      <dgm:prSet/>
      <dgm:spPr/>
      <dgm:t>
        <a:bodyPr/>
        <a:lstStyle/>
        <a:p>
          <a:r>
            <a:rPr lang="en-US" b="0" i="0"/>
            <a:t>Government Oversight: Centralizes data from all departments, offering comprehensive insights.</a:t>
          </a:r>
          <a:endParaRPr lang="en-US"/>
        </a:p>
      </dgm:t>
    </dgm:pt>
    <dgm:pt modelId="{772FB7CD-80BE-4305-B856-31D5B961793F}" type="parTrans" cxnId="{C2915D2E-ACE2-427F-9D92-074E4B9D3D65}">
      <dgm:prSet/>
      <dgm:spPr/>
      <dgm:t>
        <a:bodyPr/>
        <a:lstStyle/>
        <a:p>
          <a:endParaRPr lang="en-US"/>
        </a:p>
      </dgm:t>
    </dgm:pt>
    <dgm:pt modelId="{918DC4C4-F564-4609-AA06-48B9DB23A0B5}" type="sibTrans" cxnId="{C2915D2E-ACE2-427F-9D92-074E4B9D3D65}">
      <dgm:prSet/>
      <dgm:spPr/>
      <dgm:t>
        <a:bodyPr/>
        <a:lstStyle/>
        <a:p>
          <a:endParaRPr lang="en-US"/>
        </a:p>
      </dgm:t>
    </dgm:pt>
    <dgm:pt modelId="{27D5247E-2A1F-E64A-9DCC-5F6E6012192A}" type="pres">
      <dgm:prSet presAssocID="{019C1F0B-AB45-4603-AEB3-DCC1BF865083}" presName="cycle" presStyleCnt="0">
        <dgm:presLayoutVars>
          <dgm:dir/>
          <dgm:resizeHandles val="exact"/>
        </dgm:presLayoutVars>
      </dgm:prSet>
      <dgm:spPr/>
    </dgm:pt>
    <dgm:pt modelId="{9EA2247A-F374-5349-8C67-9F76D1778ADB}" type="pres">
      <dgm:prSet presAssocID="{33263103-A9C6-4BF8-9EC3-5ACCD4D87542}" presName="node" presStyleLbl="node1" presStyleIdx="0" presStyleCnt="6">
        <dgm:presLayoutVars>
          <dgm:bulletEnabled val="1"/>
        </dgm:presLayoutVars>
      </dgm:prSet>
      <dgm:spPr/>
    </dgm:pt>
    <dgm:pt modelId="{78CB667A-9CC1-E449-AAE6-668BF3C54AB6}" type="pres">
      <dgm:prSet presAssocID="{33263103-A9C6-4BF8-9EC3-5ACCD4D87542}" presName="spNode" presStyleCnt="0"/>
      <dgm:spPr/>
    </dgm:pt>
    <dgm:pt modelId="{1AE3139E-E354-A84F-9471-4C87C664AEA6}" type="pres">
      <dgm:prSet presAssocID="{6EE02A4E-0E28-47BA-867C-36ABA2DCB983}" presName="sibTrans" presStyleLbl="sibTrans1D1" presStyleIdx="0" presStyleCnt="6"/>
      <dgm:spPr/>
    </dgm:pt>
    <dgm:pt modelId="{9E14ACEA-2755-6742-8525-ADD639B2C64D}" type="pres">
      <dgm:prSet presAssocID="{C7A866C9-1C84-4585-A260-D819AD725324}" presName="node" presStyleLbl="node1" presStyleIdx="1" presStyleCnt="6">
        <dgm:presLayoutVars>
          <dgm:bulletEnabled val="1"/>
        </dgm:presLayoutVars>
      </dgm:prSet>
      <dgm:spPr/>
    </dgm:pt>
    <dgm:pt modelId="{9A5446D3-BF53-3148-A687-1D3DDE372842}" type="pres">
      <dgm:prSet presAssocID="{C7A866C9-1C84-4585-A260-D819AD725324}" presName="spNode" presStyleCnt="0"/>
      <dgm:spPr/>
    </dgm:pt>
    <dgm:pt modelId="{AC97AF6A-3568-3A46-8AD4-B3D4EA38EBF8}" type="pres">
      <dgm:prSet presAssocID="{706C5E67-6491-40C5-837F-F57A09278159}" presName="sibTrans" presStyleLbl="sibTrans1D1" presStyleIdx="1" presStyleCnt="6"/>
      <dgm:spPr/>
    </dgm:pt>
    <dgm:pt modelId="{278AC4FF-F766-6B40-8202-6EA3EBC506D5}" type="pres">
      <dgm:prSet presAssocID="{EBFE1322-AE99-4EEF-A283-08FF73F25839}" presName="node" presStyleLbl="node1" presStyleIdx="2" presStyleCnt="6">
        <dgm:presLayoutVars>
          <dgm:bulletEnabled val="1"/>
        </dgm:presLayoutVars>
      </dgm:prSet>
      <dgm:spPr/>
    </dgm:pt>
    <dgm:pt modelId="{DC3ADA25-BEDD-D74C-902C-64C8F2B08ADB}" type="pres">
      <dgm:prSet presAssocID="{EBFE1322-AE99-4EEF-A283-08FF73F25839}" presName="spNode" presStyleCnt="0"/>
      <dgm:spPr/>
    </dgm:pt>
    <dgm:pt modelId="{23CB4BAE-58B8-E94A-9402-75A40EE0831C}" type="pres">
      <dgm:prSet presAssocID="{5F9768E9-BFC2-4FBE-A06F-D2DE86D5142D}" presName="sibTrans" presStyleLbl="sibTrans1D1" presStyleIdx="2" presStyleCnt="6"/>
      <dgm:spPr/>
    </dgm:pt>
    <dgm:pt modelId="{BA5A247F-1536-CF46-B134-6C601D92EDFC}" type="pres">
      <dgm:prSet presAssocID="{657CBDC6-CCD6-4575-AE85-DA83EEA79FDE}" presName="node" presStyleLbl="node1" presStyleIdx="3" presStyleCnt="6">
        <dgm:presLayoutVars>
          <dgm:bulletEnabled val="1"/>
        </dgm:presLayoutVars>
      </dgm:prSet>
      <dgm:spPr/>
    </dgm:pt>
    <dgm:pt modelId="{FFEA091E-9EE7-574F-90A6-3D8A761C4A69}" type="pres">
      <dgm:prSet presAssocID="{657CBDC6-CCD6-4575-AE85-DA83EEA79FDE}" presName="spNode" presStyleCnt="0"/>
      <dgm:spPr/>
    </dgm:pt>
    <dgm:pt modelId="{3C43949F-8FEF-4741-AEF8-47FFB40A583F}" type="pres">
      <dgm:prSet presAssocID="{F695A7FB-0E08-491A-9565-3137D1F1BEA8}" presName="sibTrans" presStyleLbl="sibTrans1D1" presStyleIdx="3" presStyleCnt="6"/>
      <dgm:spPr/>
    </dgm:pt>
    <dgm:pt modelId="{C1C4235D-A491-B640-9234-09087F43E5A3}" type="pres">
      <dgm:prSet presAssocID="{611C09D4-A4D9-4D2F-87E8-D1EA4D22D9F1}" presName="node" presStyleLbl="node1" presStyleIdx="4" presStyleCnt="6">
        <dgm:presLayoutVars>
          <dgm:bulletEnabled val="1"/>
        </dgm:presLayoutVars>
      </dgm:prSet>
      <dgm:spPr/>
    </dgm:pt>
    <dgm:pt modelId="{DE8A8036-B0E6-F24A-B587-2ECBFE8BA490}" type="pres">
      <dgm:prSet presAssocID="{611C09D4-A4D9-4D2F-87E8-D1EA4D22D9F1}" presName="spNode" presStyleCnt="0"/>
      <dgm:spPr/>
    </dgm:pt>
    <dgm:pt modelId="{0EC1C3DE-78B9-0D4B-97E3-66E7A2441386}" type="pres">
      <dgm:prSet presAssocID="{24BAE430-38D9-4140-A319-3D90D1E6D2EC}" presName="sibTrans" presStyleLbl="sibTrans1D1" presStyleIdx="4" presStyleCnt="6"/>
      <dgm:spPr/>
    </dgm:pt>
    <dgm:pt modelId="{AF95CE9B-498D-7741-9EF2-7A5A67092B2D}" type="pres">
      <dgm:prSet presAssocID="{C5A3704E-9CFF-40D7-8961-F8B721DC68BC}" presName="node" presStyleLbl="node1" presStyleIdx="5" presStyleCnt="6">
        <dgm:presLayoutVars>
          <dgm:bulletEnabled val="1"/>
        </dgm:presLayoutVars>
      </dgm:prSet>
      <dgm:spPr/>
    </dgm:pt>
    <dgm:pt modelId="{DE23E2B8-9EF0-724A-9EDC-577F2D1F201B}" type="pres">
      <dgm:prSet presAssocID="{C5A3704E-9CFF-40D7-8961-F8B721DC68BC}" presName="spNode" presStyleCnt="0"/>
      <dgm:spPr/>
    </dgm:pt>
    <dgm:pt modelId="{DFA0166E-D641-9A42-9311-66D26EFDEE7E}" type="pres">
      <dgm:prSet presAssocID="{918DC4C4-F564-4609-AA06-48B9DB23A0B5}" presName="sibTrans" presStyleLbl="sibTrans1D1" presStyleIdx="5" presStyleCnt="6"/>
      <dgm:spPr/>
    </dgm:pt>
  </dgm:ptLst>
  <dgm:cxnLst>
    <dgm:cxn modelId="{ABE6B21F-0435-2445-ACB7-CE12F9406CB3}" type="presOf" srcId="{5F9768E9-BFC2-4FBE-A06F-D2DE86D5142D}" destId="{23CB4BAE-58B8-E94A-9402-75A40EE0831C}" srcOrd="0" destOrd="0" presId="urn:microsoft.com/office/officeart/2005/8/layout/cycle5"/>
    <dgm:cxn modelId="{A0129329-D34E-40D6-B017-8E11E9A95AB5}" srcId="{019C1F0B-AB45-4603-AEB3-DCC1BF865083}" destId="{33263103-A9C6-4BF8-9EC3-5ACCD4D87542}" srcOrd="0" destOrd="0" parTransId="{F054B737-1957-47BE-A6FB-98D61B575843}" sibTransId="{6EE02A4E-0E28-47BA-867C-36ABA2DCB983}"/>
    <dgm:cxn modelId="{C2915D2E-ACE2-427F-9D92-074E4B9D3D65}" srcId="{019C1F0B-AB45-4603-AEB3-DCC1BF865083}" destId="{C5A3704E-9CFF-40D7-8961-F8B721DC68BC}" srcOrd="5" destOrd="0" parTransId="{772FB7CD-80BE-4305-B856-31D5B961793F}" sibTransId="{918DC4C4-F564-4609-AA06-48B9DB23A0B5}"/>
    <dgm:cxn modelId="{DBD19951-05F7-7142-8683-55C6DFB75B8A}" type="presOf" srcId="{706C5E67-6491-40C5-837F-F57A09278159}" destId="{AC97AF6A-3568-3A46-8AD4-B3D4EA38EBF8}" srcOrd="0" destOrd="0" presId="urn:microsoft.com/office/officeart/2005/8/layout/cycle5"/>
    <dgm:cxn modelId="{45D79E5C-F090-A846-BEDA-3146AD6A5D4F}" type="presOf" srcId="{657CBDC6-CCD6-4575-AE85-DA83EEA79FDE}" destId="{BA5A247F-1536-CF46-B134-6C601D92EDFC}" srcOrd="0" destOrd="0" presId="urn:microsoft.com/office/officeart/2005/8/layout/cycle5"/>
    <dgm:cxn modelId="{A1EBEA5C-2D20-B844-B91F-2349A293BC34}" type="presOf" srcId="{C7A866C9-1C84-4585-A260-D819AD725324}" destId="{9E14ACEA-2755-6742-8525-ADD639B2C64D}" srcOrd="0" destOrd="0" presId="urn:microsoft.com/office/officeart/2005/8/layout/cycle5"/>
    <dgm:cxn modelId="{A44C315D-99B0-4D44-80F6-6E00CF6DFF74}" srcId="{019C1F0B-AB45-4603-AEB3-DCC1BF865083}" destId="{657CBDC6-CCD6-4575-AE85-DA83EEA79FDE}" srcOrd="3" destOrd="0" parTransId="{4B119EAF-B21F-43E2-B31A-68091BB4BC6B}" sibTransId="{F695A7FB-0E08-491A-9565-3137D1F1BEA8}"/>
    <dgm:cxn modelId="{B3984D77-4E81-7F46-875D-DEF1EBC8CEBE}" type="presOf" srcId="{F695A7FB-0E08-491A-9565-3137D1F1BEA8}" destId="{3C43949F-8FEF-4741-AEF8-47FFB40A583F}" srcOrd="0" destOrd="0" presId="urn:microsoft.com/office/officeart/2005/8/layout/cycle5"/>
    <dgm:cxn modelId="{CB17F691-78B4-404E-A7E9-1E9418252576}" type="presOf" srcId="{24BAE430-38D9-4140-A319-3D90D1E6D2EC}" destId="{0EC1C3DE-78B9-0D4B-97E3-66E7A2441386}" srcOrd="0" destOrd="0" presId="urn:microsoft.com/office/officeart/2005/8/layout/cycle5"/>
    <dgm:cxn modelId="{3A08DC99-DB11-354C-B7B5-C3105BB10A88}" type="presOf" srcId="{C5A3704E-9CFF-40D7-8961-F8B721DC68BC}" destId="{AF95CE9B-498D-7741-9EF2-7A5A67092B2D}" srcOrd="0" destOrd="0" presId="urn:microsoft.com/office/officeart/2005/8/layout/cycle5"/>
    <dgm:cxn modelId="{B14911A1-EAE9-4AF5-98FB-57190C556B4D}" srcId="{019C1F0B-AB45-4603-AEB3-DCC1BF865083}" destId="{C7A866C9-1C84-4585-A260-D819AD725324}" srcOrd="1" destOrd="0" parTransId="{6DB040CB-F977-4E9A-BA08-BB92A9802673}" sibTransId="{706C5E67-6491-40C5-837F-F57A09278159}"/>
    <dgm:cxn modelId="{A8267BA7-035E-3148-8B1C-99AF1AAFE3D1}" type="presOf" srcId="{6EE02A4E-0E28-47BA-867C-36ABA2DCB983}" destId="{1AE3139E-E354-A84F-9471-4C87C664AEA6}" srcOrd="0" destOrd="0" presId="urn:microsoft.com/office/officeart/2005/8/layout/cycle5"/>
    <dgm:cxn modelId="{04B91BB7-A24F-914B-9A23-1B004931C80E}" type="presOf" srcId="{611C09D4-A4D9-4D2F-87E8-D1EA4D22D9F1}" destId="{C1C4235D-A491-B640-9234-09087F43E5A3}" srcOrd="0" destOrd="0" presId="urn:microsoft.com/office/officeart/2005/8/layout/cycle5"/>
    <dgm:cxn modelId="{393C05BC-8E1A-4AEB-A692-E02891EF069F}" srcId="{019C1F0B-AB45-4603-AEB3-DCC1BF865083}" destId="{611C09D4-A4D9-4D2F-87E8-D1EA4D22D9F1}" srcOrd="4" destOrd="0" parTransId="{B1F917CC-C58E-4683-8169-1DC87F44F90A}" sibTransId="{24BAE430-38D9-4140-A319-3D90D1E6D2EC}"/>
    <dgm:cxn modelId="{B69955BD-622D-3F45-BDEA-D7B132F5683C}" type="presOf" srcId="{33263103-A9C6-4BF8-9EC3-5ACCD4D87542}" destId="{9EA2247A-F374-5349-8C67-9F76D1778ADB}" srcOrd="0" destOrd="0" presId="urn:microsoft.com/office/officeart/2005/8/layout/cycle5"/>
    <dgm:cxn modelId="{74817EC1-C528-435B-AF4F-1B2B8464B807}" srcId="{019C1F0B-AB45-4603-AEB3-DCC1BF865083}" destId="{EBFE1322-AE99-4EEF-A283-08FF73F25839}" srcOrd="2" destOrd="0" parTransId="{6FA148DA-5BA8-4660-8221-A924E5D983E3}" sibTransId="{5F9768E9-BFC2-4FBE-A06F-D2DE86D5142D}"/>
    <dgm:cxn modelId="{4A2611CE-B12A-E14A-ABCB-EFC5E29F83B9}" type="presOf" srcId="{918DC4C4-F564-4609-AA06-48B9DB23A0B5}" destId="{DFA0166E-D641-9A42-9311-66D26EFDEE7E}" srcOrd="0" destOrd="0" presId="urn:microsoft.com/office/officeart/2005/8/layout/cycle5"/>
    <dgm:cxn modelId="{7D27CFD5-B057-0B42-B0BB-CD7011961409}" type="presOf" srcId="{019C1F0B-AB45-4603-AEB3-DCC1BF865083}" destId="{27D5247E-2A1F-E64A-9DCC-5F6E6012192A}" srcOrd="0" destOrd="0" presId="urn:microsoft.com/office/officeart/2005/8/layout/cycle5"/>
    <dgm:cxn modelId="{12922FF6-6709-2145-9C32-3E4B1E63B5CD}" type="presOf" srcId="{EBFE1322-AE99-4EEF-A283-08FF73F25839}" destId="{278AC4FF-F766-6B40-8202-6EA3EBC506D5}" srcOrd="0" destOrd="0" presId="urn:microsoft.com/office/officeart/2005/8/layout/cycle5"/>
    <dgm:cxn modelId="{F6A05438-20F9-C54E-AF97-68F468B6A884}" type="presParOf" srcId="{27D5247E-2A1F-E64A-9DCC-5F6E6012192A}" destId="{9EA2247A-F374-5349-8C67-9F76D1778ADB}" srcOrd="0" destOrd="0" presId="urn:microsoft.com/office/officeart/2005/8/layout/cycle5"/>
    <dgm:cxn modelId="{ECF61974-AB60-6446-87E2-F4F95DA3174C}" type="presParOf" srcId="{27D5247E-2A1F-E64A-9DCC-5F6E6012192A}" destId="{78CB667A-9CC1-E449-AAE6-668BF3C54AB6}" srcOrd="1" destOrd="0" presId="urn:microsoft.com/office/officeart/2005/8/layout/cycle5"/>
    <dgm:cxn modelId="{1ED3C393-6158-8B48-AF88-3D1EA1AE0B7A}" type="presParOf" srcId="{27D5247E-2A1F-E64A-9DCC-5F6E6012192A}" destId="{1AE3139E-E354-A84F-9471-4C87C664AEA6}" srcOrd="2" destOrd="0" presId="urn:microsoft.com/office/officeart/2005/8/layout/cycle5"/>
    <dgm:cxn modelId="{BFB4D57F-ADE1-584E-AF88-ADBFCE3AEFC4}" type="presParOf" srcId="{27D5247E-2A1F-E64A-9DCC-5F6E6012192A}" destId="{9E14ACEA-2755-6742-8525-ADD639B2C64D}" srcOrd="3" destOrd="0" presId="urn:microsoft.com/office/officeart/2005/8/layout/cycle5"/>
    <dgm:cxn modelId="{D92AF9C7-1F94-E94A-BC25-2212E5740907}" type="presParOf" srcId="{27D5247E-2A1F-E64A-9DCC-5F6E6012192A}" destId="{9A5446D3-BF53-3148-A687-1D3DDE372842}" srcOrd="4" destOrd="0" presId="urn:microsoft.com/office/officeart/2005/8/layout/cycle5"/>
    <dgm:cxn modelId="{7F14E194-15DB-B047-84D0-FFF407A7A7A0}" type="presParOf" srcId="{27D5247E-2A1F-E64A-9DCC-5F6E6012192A}" destId="{AC97AF6A-3568-3A46-8AD4-B3D4EA38EBF8}" srcOrd="5" destOrd="0" presId="urn:microsoft.com/office/officeart/2005/8/layout/cycle5"/>
    <dgm:cxn modelId="{8036112B-4CE4-E24C-B07F-572D209B5500}" type="presParOf" srcId="{27D5247E-2A1F-E64A-9DCC-5F6E6012192A}" destId="{278AC4FF-F766-6B40-8202-6EA3EBC506D5}" srcOrd="6" destOrd="0" presId="urn:microsoft.com/office/officeart/2005/8/layout/cycle5"/>
    <dgm:cxn modelId="{B4A47EEF-768D-374D-84C0-27FD62FBF107}" type="presParOf" srcId="{27D5247E-2A1F-E64A-9DCC-5F6E6012192A}" destId="{DC3ADA25-BEDD-D74C-902C-64C8F2B08ADB}" srcOrd="7" destOrd="0" presId="urn:microsoft.com/office/officeart/2005/8/layout/cycle5"/>
    <dgm:cxn modelId="{DFD3D8A1-5D0C-7E4B-BEFF-DA1B19B4830D}" type="presParOf" srcId="{27D5247E-2A1F-E64A-9DCC-5F6E6012192A}" destId="{23CB4BAE-58B8-E94A-9402-75A40EE0831C}" srcOrd="8" destOrd="0" presId="urn:microsoft.com/office/officeart/2005/8/layout/cycle5"/>
    <dgm:cxn modelId="{34C0B6F5-8390-EE40-92C7-2F4D4F96FEA9}" type="presParOf" srcId="{27D5247E-2A1F-E64A-9DCC-5F6E6012192A}" destId="{BA5A247F-1536-CF46-B134-6C601D92EDFC}" srcOrd="9" destOrd="0" presId="urn:microsoft.com/office/officeart/2005/8/layout/cycle5"/>
    <dgm:cxn modelId="{A6213431-3D05-F342-A59B-B3FF9E9C6C68}" type="presParOf" srcId="{27D5247E-2A1F-E64A-9DCC-5F6E6012192A}" destId="{FFEA091E-9EE7-574F-90A6-3D8A761C4A69}" srcOrd="10" destOrd="0" presId="urn:microsoft.com/office/officeart/2005/8/layout/cycle5"/>
    <dgm:cxn modelId="{25720115-2928-CB4F-A918-EB7C1DBD8D05}" type="presParOf" srcId="{27D5247E-2A1F-E64A-9DCC-5F6E6012192A}" destId="{3C43949F-8FEF-4741-AEF8-47FFB40A583F}" srcOrd="11" destOrd="0" presId="urn:microsoft.com/office/officeart/2005/8/layout/cycle5"/>
    <dgm:cxn modelId="{D887B060-E2BF-494B-BF3E-CABACD0D2A16}" type="presParOf" srcId="{27D5247E-2A1F-E64A-9DCC-5F6E6012192A}" destId="{C1C4235D-A491-B640-9234-09087F43E5A3}" srcOrd="12" destOrd="0" presId="urn:microsoft.com/office/officeart/2005/8/layout/cycle5"/>
    <dgm:cxn modelId="{7A2EAD0D-6D5B-E748-9044-3C53A5778CF5}" type="presParOf" srcId="{27D5247E-2A1F-E64A-9DCC-5F6E6012192A}" destId="{DE8A8036-B0E6-F24A-B587-2ECBFE8BA490}" srcOrd="13" destOrd="0" presId="urn:microsoft.com/office/officeart/2005/8/layout/cycle5"/>
    <dgm:cxn modelId="{71C1AEEA-651B-EB4A-B502-77B507A94C8A}" type="presParOf" srcId="{27D5247E-2A1F-E64A-9DCC-5F6E6012192A}" destId="{0EC1C3DE-78B9-0D4B-97E3-66E7A2441386}" srcOrd="14" destOrd="0" presId="urn:microsoft.com/office/officeart/2005/8/layout/cycle5"/>
    <dgm:cxn modelId="{BC80887F-E36B-6C46-889F-2766AE9DCC00}" type="presParOf" srcId="{27D5247E-2A1F-E64A-9DCC-5F6E6012192A}" destId="{AF95CE9B-498D-7741-9EF2-7A5A67092B2D}" srcOrd="15" destOrd="0" presId="urn:microsoft.com/office/officeart/2005/8/layout/cycle5"/>
    <dgm:cxn modelId="{9AE3975F-CEC3-0A4C-BDF0-ABAFE7314F97}" type="presParOf" srcId="{27D5247E-2A1F-E64A-9DCC-5F6E6012192A}" destId="{DE23E2B8-9EF0-724A-9EDC-577F2D1F201B}" srcOrd="16" destOrd="0" presId="urn:microsoft.com/office/officeart/2005/8/layout/cycle5"/>
    <dgm:cxn modelId="{ACC5A707-A265-F943-88CD-0841E8C5E76B}" type="presParOf" srcId="{27D5247E-2A1F-E64A-9DCC-5F6E6012192A}" destId="{DFA0166E-D641-9A42-9311-66D26EFDEE7E}"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765B53-2056-42C3-BC2E-FD12AFCFB04C}"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7619D9A1-839F-4CD1-98DC-8B9CB6828939}">
      <dgm:prSet/>
      <dgm:spPr/>
      <dgm:t>
        <a:bodyPr/>
        <a:lstStyle/>
        <a:p>
          <a:r>
            <a:rPr lang="en-US" b="1" i="0"/>
            <a:t>System Admin:</a:t>
          </a:r>
          <a:endParaRPr lang="en-US"/>
        </a:p>
      </dgm:t>
    </dgm:pt>
    <dgm:pt modelId="{7CAB7CD4-3CED-4902-A053-A83C7179584B}" type="parTrans" cxnId="{8F19E90D-7FF2-4696-A1FA-1FD7EAEAC6E2}">
      <dgm:prSet/>
      <dgm:spPr/>
      <dgm:t>
        <a:bodyPr/>
        <a:lstStyle/>
        <a:p>
          <a:endParaRPr lang="en-US"/>
        </a:p>
      </dgm:t>
    </dgm:pt>
    <dgm:pt modelId="{CAC11F1B-B98D-48BA-98AF-EAD80A3276BF}" type="sibTrans" cxnId="{8F19E90D-7FF2-4696-A1FA-1FD7EAEAC6E2}">
      <dgm:prSet/>
      <dgm:spPr/>
      <dgm:t>
        <a:bodyPr/>
        <a:lstStyle/>
        <a:p>
          <a:endParaRPr lang="en-US"/>
        </a:p>
      </dgm:t>
    </dgm:pt>
    <dgm:pt modelId="{3E07C2A3-8ABE-4EDC-90D1-A938E9CDF7C4}">
      <dgm:prSet/>
      <dgm:spPr/>
      <dgm:t>
        <a:bodyPr/>
        <a:lstStyle/>
        <a:p>
          <a:r>
            <a:rPr lang="en-US" b="0" i="1"/>
            <a:t>Responsibilities:</a:t>
          </a:r>
          <a:endParaRPr lang="en-US"/>
        </a:p>
      </dgm:t>
    </dgm:pt>
    <dgm:pt modelId="{7C4FE77D-6676-438F-B133-BA0AE0D86A8D}" type="parTrans" cxnId="{B39DA44B-A7C5-406A-998C-62E96BAF8094}">
      <dgm:prSet/>
      <dgm:spPr/>
      <dgm:t>
        <a:bodyPr/>
        <a:lstStyle/>
        <a:p>
          <a:endParaRPr lang="en-US"/>
        </a:p>
      </dgm:t>
    </dgm:pt>
    <dgm:pt modelId="{1464F1CF-6902-4E88-80A7-BD5E003FE3EA}" type="sibTrans" cxnId="{B39DA44B-A7C5-406A-998C-62E96BAF8094}">
      <dgm:prSet/>
      <dgm:spPr/>
      <dgm:t>
        <a:bodyPr/>
        <a:lstStyle/>
        <a:p>
          <a:endParaRPr lang="en-US"/>
        </a:p>
      </dgm:t>
    </dgm:pt>
    <dgm:pt modelId="{87AF0C32-A084-4CD0-AAF9-081EAF18D669}">
      <dgm:prSet/>
      <dgm:spPr/>
      <dgm:t>
        <a:bodyPr/>
        <a:lstStyle/>
        <a:p>
          <a:r>
            <a:rPr lang="en-US" b="0" i="0"/>
            <a:t>Master access to the system with the authority to add venues, events, universities, courses, and companies.</a:t>
          </a:r>
          <a:endParaRPr lang="en-US"/>
        </a:p>
      </dgm:t>
    </dgm:pt>
    <dgm:pt modelId="{FCD5ADA2-4D54-4C7C-A4FD-EE5EEC02C04F}" type="parTrans" cxnId="{D00F499C-1D55-4AA0-964E-4BF54C68CBE6}">
      <dgm:prSet/>
      <dgm:spPr/>
      <dgm:t>
        <a:bodyPr/>
        <a:lstStyle/>
        <a:p>
          <a:endParaRPr lang="en-US"/>
        </a:p>
      </dgm:t>
    </dgm:pt>
    <dgm:pt modelId="{171BC9E1-0693-43AB-A495-633746F24FF0}" type="sibTrans" cxnId="{D00F499C-1D55-4AA0-964E-4BF54C68CBE6}">
      <dgm:prSet/>
      <dgm:spPr/>
      <dgm:t>
        <a:bodyPr/>
        <a:lstStyle/>
        <a:p>
          <a:endParaRPr lang="en-US"/>
        </a:p>
      </dgm:t>
    </dgm:pt>
    <dgm:pt modelId="{955BCDAC-1FF0-4D7D-B02A-6D2D93BF7AFB}">
      <dgm:prSet/>
      <dgm:spPr/>
      <dgm:t>
        <a:bodyPr/>
        <a:lstStyle/>
        <a:p>
          <a:r>
            <a:rPr lang="en-US" b="0" i="0"/>
            <a:t>Creation of other admins for various departments.</a:t>
          </a:r>
          <a:endParaRPr lang="en-US"/>
        </a:p>
      </dgm:t>
    </dgm:pt>
    <dgm:pt modelId="{41C4704F-00EE-4D97-B205-E36D3309BC55}" type="parTrans" cxnId="{CD18186F-9504-4685-A88D-8EE42F61B002}">
      <dgm:prSet/>
      <dgm:spPr/>
      <dgm:t>
        <a:bodyPr/>
        <a:lstStyle/>
        <a:p>
          <a:endParaRPr lang="en-US"/>
        </a:p>
      </dgm:t>
    </dgm:pt>
    <dgm:pt modelId="{8F82DE1A-56A1-485F-86AE-941DBBC4F230}" type="sibTrans" cxnId="{CD18186F-9504-4685-A88D-8EE42F61B002}">
      <dgm:prSet/>
      <dgm:spPr/>
      <dgm:t>
        <a:bodyPr/>
        <a:lstStyle/>
        <a:p>
          <a:endParaRPr lang="en-US"/>
        </a:p>
      </dgm:t>
    </dgm:pt>
    <dgm:pt modelId="{E2E45A49-9DA1-4E1E-BB94-3AC96861AE43}">
      <dgm:prSet/>
      <dgm:spPr/>
      <dgm:t>
        <a:bodyPr/>
        <a:lstStyle/>
        <a:p>
          <a:r>
            <a:rPr lang="en-US" b="0" i="1"/>
            <a:t>Permissions:</a:t>
          </a:r>
          <a:endParaRPr lang="en-US"/>
        </a:p>
      </dgm:t>
    </dgm:pt>
    <dgm:pt modelId="{88AF829F-EEF5-4FAA-B960-55678EBCCD6D}" type="parTrans" cxnId="{B6E8F8C7-57EB-4780-B3C4-3CA927EA4D1F}">
      <dgm:prSet/>
      <dgm:spPr/>
      <dgm:t>
        <a:bodyPr/>
        <a:lstStyle/>
        <a:p>
          <a:endParaRPr lang="en-US"/>
        </a:p>
      </dgm:t>
    </dgm:pt>
    <dgm:pt modelId="{22DB2439-5D1B-4FE2-B6E3-94E51AB58CAE}" type="sibTrans" cxnId="{B6E8F8C7-57EB-4780-B3C4-3CA927EA4D1F}">
      <dgm:prSet/>
      <dgm:spPr/>
      <dgm:t>
        <a:bodyPr/>
        <a:lstStyle/>
        <a:p>
          <a:endParaRPr lang="en-US"/>
        </a:p>
      </dgm:t>
    </dgm:pt>
    <dgm:pt modelId="{05B01195-AC91-40B7-BC5B-32EAED74D9E2}">
      <dgm:prSet/>
      <dgm:spPr/>
      <dgm:t>
        <a:bodyPr/>
        <a:lstStyle/>
        <a:p>
          <a:r>
            <a:rPr lang="en-US" b="0" i="0"/>
            <a:t>Full control over system configurations and user management.</a:t>
          </a:r>
          <a:endParaRPr lang="en-US"/>
        </a:p>
      </dgm:t>
    </dgm:pt>
    <dgm:pt modelId="{8CDB0363-6278-42E7-8F92-0EBFD73486B6}" type="parTrans" cxnId="{094587DD-5253-41B1-843B-274E1D5F2D9A}">
      <dgm:prSet/>
      <dgm:spPr/>
      <dgm:t>
        <a:bodyPr/>
        <a:lstStyle/>
        <a:p>
          <a:endParaRPr lang="en-US"/>
        </a:p>
      </dgm:t>
    </dgm:pt>
    <dgm:pt modelId="{37988E20-B8C2-4E95-8909-CB040D89AB9B}" type="sibTrans" cxnId="{094587DD-5253-41B1-843B-274E1D5F2D9A}">
      <dgm:prSet/>
      <dgm:spPr/>
      <dgm:t>
        <a:bodyPr/>
        <a:lstStyle/>
        <a:p>
          <a:endParaRPr lang="en-US"/>
        </a:p>
      </dgm:t>
    </dgm:pt>
    <dgm:pt modelId="{125A93DD-C08B-43AB-99D3-58B38F6FA4FE}">
      <dgm:prSet/>
      <dgm:spPr/>
      <dgm:t>
        <a:bodyPr/>
        <a:lstStyle/>
        <a:p>
          <a:r>
            <a:rPr lang="en-US" b="1" i="0"/>
            <a:t>Government Admin:</a:t>
          </a:r>
          <a:endParaRPr lang="en-US"/>
        </a:p>
      </dgm:t>
    </dgm:pt>
    <dgm:pt modelId="{4B7E7685-7656-4FC0-9F6F-20F2D18E5E2E}" type="parTrans" cxnId="{8901B738-5872-4B34-B0AE-D472C5DF06ED}">
      <dgm:prSet/>
      <dgm:spPr/>
      <dgm:t>
        <a:bodyPr/>
        <a:lstStyle/>
        <a:p>
          <a:endParaRPr lang="en-US"/>
        </a:p>
      </dgm:t>
    </dgm:pt>
    <dgm:pt modelId="{91E4A31F-866F-47D6-B8C3-F2F5220CC10F}" type="sibTrans" cxnId="{8901B738-5872-4B34-B0AE-D472C5DF06ED}">
      <dgm:prSet/>
      <dgm:spPr/>
      <dgm:t>
        <a:bodyPr/>
        <a:lstStyle/>
        <a:p>
          <a:endParaRPr lang="en-US"/>
        </a:p>
      </dgm:t>
    </dgm:pt>
    <dgm:pt modelId="{3A8E4989-703E-46F9-A06B-A5F23F23D8C1}">
      <dgm:prSet/>
      <dgm:spPr/>
      <dgm:t>
        <a:bodyPr/>
        <a:lstStyle/>
        <a:p>
          <a:r>
            <a:rPr lang="en-US" b="0" i="1"/>
            <a:t>Responsibilities:</a:t>
          </a:r>
          <a:endParaRPr lang="en-US"/>
        </a:p>
      </dgm:t>
    </dgm:pt>
    <dgm:pt modelId="{E8E5F823-34C5-45CD-80CF-A2003E819458}" type="parTrans" cxnId="{13F19EDA-6687-469F-9509-0329B6F395D9}">
      <dgm:prSet/>
      <dgm:spPr/>
      <dgm:t>
        <a:bodyPr/>
        <a:lstStyle/>
        <a:p>
          <a:endParaRPr lang="en-US"/>
        </a:p>
      </dgm:t>
    </dgm:pt>
    <dgm:pt modelId="{0FC8578A-C536-4CFD-A9ED-3F2F2BCFDABD}" type="sibTrans" cxnId="{13F19EDA-6687-469F-9509-0329B6F395D9}">
      <dgm:prSet/>
      <dgm:spPr/>
      <dgm:t>
        <a:bodyPr/>
        <a:lstStyle/>
        <a:p>
          <a:endParaRPr lang="en-US"/>
        </a:p>
      </dgm:t>
    </dgm:pt>
    <dgm:pt modelId="{657FE746-C8C7-4AFA-BEF8-808C8FD35E2D}">
      <dgm:prSet/>
      <dgm:spPr/>
      <dgm:t>
        <a:bodyPr/>
        <a:lstStyle/>
        <a:p>
          <a:r>
            <a:rPr lang="en-US" b="0" i="0"/>
            <a:t>Oversight of all applications related to event handling, building approvals, and course approvals.</a:t>
          </a:r>
          <a:endParaRPr lang="en-US"/>
        </a:p>
      </dgm:t>
    </dgm:pt>
    <dgm:pt modelId="{03043717-FE1A-48DE-9EEF-BC80A48A8570}" type="parTrans" cxnId="{78FC7900-30E6-4E6F-8E4E-8B8641618EEB}">
      <dgm:prSet/>
      <dgm:spPr/>
      <dgm:t>
        <a:bodyPr/>
        <a:lstStyle/>
        <a:p>
          <a:endParaRPr lang="en-US"/>
        </a:p>
      </dgm:t>
    </dgm:pt>
    <dgm:pt modelId="{EC5D76B7-F0FE-4E5E-8DA5-F1DC5A59FB43}" type="sibTrans" cxnId="{78FC7900-30E6-4E6F-8E4E-8B8641618EEB}">
      <dgm:prSet/>
      <dgm:spPr/>
      <dgm:t>
        <a:bodyPr/>
        <a:lstStyle/>
        <a:p>
          <a:endParaRPr lang="en-US"/>
        </a:p>
      </dgm:t>
    </dgm:pt>
    <dgm:pt modelId="{F4BD07E4-689D-42D4-8DC9-DFFBFDB9224B}">
      <dgm:prSet/>
      <dgm:spPr/>
      <dgm:t>
        <a:bodyPr/>
        <a:lstStyle/>
        <a:p>
          <a:r>
            <a:rPr lang="en-US" b="0" i="1"/>
            <a:t>Permissions:</a:t>
          </a:r>
          <a:endParaRPr lang="en-US"/>
        </a:p>
      </dgm:t>
    </dgm:pt>
    <dgm:pt modelId="{EDAF16E3-8F38-41CD-9D5C-B9483ECC9CCB}" type="parTrans" cxnId="{BC60150D-41AD-4F92-9A41-0878625F1D79}">
      <dgm:prSet/>
      <dgm:spPr/>
      <dgm:t>
        <a:bodyPr/>
        <a:lstStyle/>
        <a:p>
          <a:endParaRPr lang="en-US"/>
        </a:p>
      </dgm:t>
    </dgm:pt>
    <dgm:pt modelId="{EDA78B00-BF72-47C0-A59A-A3008D7E1FDE}" type="sibTrans" cxnId="{BC60150D-41AD-4F92-9A41-0878625F1D79}">
      <dgm:prSet/>
      <dgm:spPr/>
      <dgm:t>
        <a:bodyPr/>
        <a:lstStyle/>
        <a:p>
          <a:endParaRPr lang="en-US"/>
        </a:p>
      </dgm:t>
    </dgm:pt>
    <dgm:pt modelId="{08799544-3B67-41BB-91BF-5728E346E683}">
      <dgm:prSet/>
      <dgm:spPr/>
      <dgm:t>
        <a:bodyPr/>
        <a:lstStyle/>
        <a:p>
          <a:r>
            <a:rPr lang="en-US" b="0" i="0"/>
            <a:t>Access to comprehensive data for decision-making.</a:t>
          </a:r>
          <a:endParaRPr lang="en-US"/>
        </a:p>
      </dgm:t>
    </dgm:pt>
    <dgm:pt modelId="{69752E26-EA15-428B-9F66-8514D4F89615}" type="parTrans" cxnId="{2ECD98AD-177A-4D0C-9E19-BD2CE0F9457C}">
      <dgm:prSet/>
      <dgm:spPr/>
      <dgm:t>
        <a:bodyPr/>
        <a:lstStyle/>
        <a:p>
          <a:endParaRPr lang="en-US"/>
        </a:p>
      </dgm:t>
    </dgm:pt>
    <dgm:pt modelId="{99C20353-D36E-45CB-A724-67A54D7D4743}" type="sibTrans" cxnId="{2ECD98AD-177A-4D0C-9E19-BD2CE0F9457C}">
      <dgm:prSet/>
      <dgm:spPr/>
      <dgm:t>
        <a:bodyPr/>
        <a:lstStyle/>
        <a:p>
          <a:endParaRPr lang="en-US"/>
        </a:p>
      </dgm:t>
    </dgm:pt>
    <dgm:pt modelId="{A4D2231E-29DD-4B0B-9390-A384D3921239}">
      <dgm:prSet/>
      <dgm:spPr/>
      <dgm:t>
        <a:bodyPr/>
        <a:lstStyle/>
        <a:p>
          <a:r>
            <a:rPr lang="en-US" b="0" i="0"/>
            <a:t>Approval or rejection of applications submitted by citizens and enterprises.</a:t>
          </a:r>
          <a:endParaRPr lang="en-US"/>
        </a:p>
      </dgm:t>
    </dgm:pt>
    <dgm:pt modelId="{EFEA98EA-0930-44BB-91B0-F98A72842363}" type="parTrans" cxnId="{BE3BDBD9-6551-458A-B94E-4AA8280B771D}">
      <dgm:prSet/>
      <dgm:spPr/>
      <dgm:t>
        <a:bodyPr/>
        <a:lstStyle/>
        <a:p>
          <a:endParaRPr lang="en-US"/>
        </a:p>
      </dgm:t>
    </dgm:pt>
    <dgm:pt modelId="{51B53145-6893-47DD-B8F6-A5278A50BD06}" type="sibTrans" cxnId="{BE3BDBD9-6551-458A-B94E-4AA8280B771D}">
      <dgm:prSet/>
      <dgm:spPr/>
      <dgm:t>
        <a:bodyPr/>
        <a:lstStyle/>
        <a:p>
          <a:endParaRPr lang="en-US"/>
        </a:p>
      </dgm:t>
    </dgm:pt>
    <dgm:pt modelId="{5B115AD9-BD4C-49B7-8826-9D8CA388D037}">
      <dgm:prSet/>
      <dgm:spPr/>
      <dgm:t>
        <a:bodyPr/>
        <a:lstStyle/>
        <a:p>
          <a:r>
            <a:rPr lang="en-US" b="1" i="0"/>
            <a:t>Censor Admin:</a:t>
          </a:r>
          <a:endParaRPr lang="en-US"/>
        </a:p>
      </dgm:t>
    </dgm:pt>
    <dgm:pt modelId="{936AF027-8D7E-4CE5-8E87-69EA4099D322}" type="parTrans" cxnId="{A7C5E99F-AE88-4495-952E-3C746FAEE5B9}">
      <dgm:prSet/>
      <dgm:spPr/>
      <dgm:t>
        <a:bodyPr/>
        <a:lstStyle/>
        <a:p>
          <a:endParaRPr lang="en-US"/>
        </a:p>
      </dgm:t>
    </dgm:pt>
    <dgm:pt modelId="{1FE0C6C4-F49D-49D2-83FC-2146F7B1A396}" type="sibTrans" cxnId="{A7C5E99F-AE88-4495-952E-3C746FAEE5B9}">
      <dgm:prSet/>
      <dgm:spPr/>
      <dgm:t>
        <a:bodyPr/>
        <a:lstStyle/>
        <a:p>
          <a:endParaRPr lang="en-US"/>
        </a:p>
      </dgm:t>
    </dgm:pt>
    <dgm:pt modelId="{FA2F719B-1A14-49AF-8F6D-8457307F6C3C}">
      <dgm:prSet/>
      <dgm:spPr/>
      <dgm:t>
        <a:bodyPr/>
        <a:lstStyle/>
        <a:p>
          <a:r>
            <a:rPr lang="en-US" b="0" i="1"/>
            <a:t>Responsibilities:</a:t>
          </a:r>
          <a:endParaRPr lang="en-US"/>
        </a:p>
      </dgm:t>
    </dgm:pt>
    <dgm:pt modelId="{6226D898-9FE2-4237-8C23-3C37AAB30229}" type="parTrans" cxnId="{55940ACD-EA53-495D-9E61-9F4B2A790BC5}">
      <dgm:prSet/>
      <dgm:spPr/>
      <dgm:t>
        <a:bodyPr/>
        <a:lstStyle/>
        <a:p>
          <a:endParaRPr lang="en-US"/>
        </a:p>
      </dgm:t>
    </dgm:pt>
    <dgm:pt modelId="{439FD064-48FB-4740-BD6D-DF9C77B0B236}" type="sibTrans" cxnId="{55940ACD-EA53-495D-9E61-9F4B2A790BC5}">
      <dgm:prSet/>
      <dgm:spPr/>
      <dgm:t>
        <a:bodyPr/>
        <a:lstStyle/>
        <a:p>
          <a:endParaRPr lang="en-US"/>
        </a:p>
      </dgm:t>
    </dgm:pt>
    <dgm:pt modelId="{18E0C8E9-D48E-48AE-9B23-38831127094E}">
      <dgm:prSet/>
      <dgm:spPr/>
      <dgm:t>
        <a:bodyPr/>
        <a:lstStyle/>
        <a:p>
          <a:r>
            <a:rPr lang="en-US" b="0" i="0"/>
            <a:t>Control over approving events based on audience appropriateness (adults, kids, all).</a:t>
          </a:r>
          <a:endParaRPr lang="en-US"/>
        </a:p>
      </dgm:t>
    </dgm:pt>
    <dgm:pt modelId="{8441F176-89D0-4ED0-871D-5C9C5A8DF25F}" type="parTrans" cxnId="{D9A80258-A51D-4994-8B70-C551A897045C}">
      <dgm:prSet/>
      <dgm:spPr/>
      <dgm:t>
        <a:bodyPr/>
        <a:lstStyle/>
        <a:p>
          <a:endParaRPr lang="en-US"/>
        </a:p>
      </dgm:t>
    </dgm:pt>
    <dgm:pt modelId="{C9D90837-3511-4873-AA7E-D58BD3FD6E4A}" type="sibTrans" cxnId="{D9A80258-A51D-4994-8B70-C551A897045C}">
      <dgm:prSet/>
      <dgm:spPr/>
      <dgm:t>
        <a:bodyPr/>
        <a:lstStyle/>
        <a:p>
          <a:endParaRPr lang="en-US"/>
        </a:p>
      </dgm:t>
    </dgm:pt>
    <dgm:pt modelId="{65DAF9DB-2500-40B3-935B-187664242C01}">
      <dgm:prSet/>
      <dgm:spPr/>
      <dgm:t>
        <a:bodyPr/>
        <a:lstStyle/>
        <a:p>
          <a:r>
            <a:rPr lang="en-US" b="0" i="1"/>
            <a:t>Permissions:</a:t>
          </a:r>
          <a:endParaRPr lang="en-US"/>
        </a:p>
      </dgm:t>
    </dgm:pt>
    <dgm:pt modelId="{989C1EA1-295B-4EC4-BEEA-99A65F3426AA}" type="parTrans" cxnId="{77ECC736-30FB-4F38-8EE8-3474AFE818FF}">
      <dgm:prSet/>
      <dgm:spPr/>
      <dgm:t>
        <a:bodyPr/>
        <a:lstStyle/>
        <a:p>
          <a:endParaRPr lang="en-US"/>
        </a:p>
      </dgm:t>
    </dgm:pt>
    <dgm:pt modelId="{62CF14F8-CAC7-4075-BD5C-17A1A3986906}" type="sibTrans" cxnId="{77ECC736-30FB-4F38-8EE8-3474AFE818FF}">
      <dgm:prSet/>
      <dgm:spPr/>
      <dgm:t>
        <a:bodyPr/>
        <a:lstStyle/>
        <a:p>
          <a:endParaRPr lang="en-US"/>
        </a:p>
      </dgm:t>
    </dgm:pt>
    <dgm:pt modelId="{DC99A2C8-CFB1-498B-A8AA-926459142FF7}">
      <dgm:prSet/>
      <dgm:spPr/>
      <dgm:t>
        <a:bodyPr/>
        <a:lstStyle/>
        <a:p>
          <a:r>
            <a:rPr lang="en-US" b="0" i="0"/>
            <a:t>Decision-making authority on event approvals.</a:t>
          </a:r>
          <a:endParaRPr lang="en-US"/>
        </a:p>
      </dgm:t>
    </dgm:pt>
    <dgm:pt modelId="{07138911-3550-4B98-91E4-05935F1D3F63}" type="parTrans" cxnId="{584E3F94-29C5-48B8-9366-1B3EBBCE5850}">
      <dgm:prSet/>
      <dgm:spPr/>
      <dgm:t>
        <a:bodyPr/>
        <a:lstStyle/>
        <a:p>
          <a:endParaRPr lang="en-US"/>
        </a:p>
      </dgm:t>
    </dgm:pt>
    <dgm:pt modelId="{D965A596-DAB1-4D29-8C1D-7310CDE15730}" type="sibTrans" cxnId="{584E3F94-29C5-48B8-9366-1B3EBBCE5850}">
      <dgm:prSet/>
      <dgm:spPr/>
      <dgm:t>
        <a:bodyPr/>
        <a:lstStyle/>
        <a:p>
          <a:endParaRPr lang="en-US"/>
        </a:p>
      </dgm:t>
    </dgm:pt>
    <dgm:pt modelId="{6C96F4B4-74EB-4262-AE70-A55A0F65C958}">
      <dgm:prSet/>
      <dgm:spPr/>
      <dgm:t>
        <a:bodyPr/>
        <a:lstStyle/>
        <a:p>
          <a:r>
            <a:rPr lang="en-US" b="1" i="0"/>
            <a:t>City Commissioner:</a:t>
          </a:r>
          <a:endParaRPr lang="en-US"/>
        </a:p>
      </dgm:t>
    </dgm:pt>
    <dgm:pt modelId="{27256FA9-7D7F-47A8-85A8-FACB6B31E294}" type="parTrans" cxnId="{4BA589F1-3422-4FCB-8937-67741963E9CF}">
      <dgm:prSet/>
      <dgm:spPr/>
      <dgm:t>
        <a:bodyPr/>
        <a:lstStyle/>
        <a:p>
          <a:endParaRPr lang="en-US"/>
        </a:p>
      </dgm:t>
    </dgm:pt>
    <dgm:pt modelId="{5DAD1D1D-9D44-4B65-B64B-08040C9D59E0}" type="sibTrans" cxnId="{4BA589F1-3422-4FCB-8937-67741963E9CF}">
      <dgm:prSet/>
      <dgm:spPr/>
      <dgm:t>
        <a:bodyPr/>
        <a:lstStyle/>
        <a:p>
          <a:endParaRPr lang="en-US"/>
        </a:p>
      </dgm:t>
    </dgm:pt>
    <dgm:pt modelId="{260FC1AF-8618-4584-ADBE-5AED7487CAF8}">
      <dgm:prSet/>
      <dgm:spPr/>
      <dgm:t>
        <a:bodyPr/>
        <a:lstStyle/>
        <a:p>
          <a:r>
            <a:rPr lang="en-US" b="0" i="1"/>
            <a:t>Responsibilities:</a:t>
          </a:r>
          <a:endParaRPr lang="en-US"/>
        </a:p>
      </dgm:t>
    </dgm:pt>
    <dgm:pt modelId="{9110A9B6-CC11-4F87-83A7-68C13F46B332}" type="parTrans" cxnId="{82966DC6-B4D2-4322-B3A8-3F2BCF261C5D}">
      <dgm:prSet/>
      <dgm:spPr/>
      <dgm:t>
        <a:bodyPr/>
        <a:lstStyle/>
        <a:p>
          <a:endParaRPr lang="en-US"/>
        </a:p>
      </dgm:t>
    </dgm:pt>
    <dgm:pt modelId="{72946DB0-C222-4AF0-81DE-91143D78416B}" type="sibTrans" cxnId="{82966DC6-B4D2-4322-B3A8-3F2BCF261C5D}">
      <dgm:prSet/>
      <dgm:spPr/>
      <dgm:t>
        <a:bodyPr/>
        <a:lstStyle/>
        <a:p>
          <a:endParaRPr lang="en-US"/>
        </a:p>
      </dgm:t>
    </dgm:pt>
    <dgm:pt modelId="{C397A305-1AF2-4DB7-8EA0-292C9D6E92CC}">
      <dgm:prSet/>
      <dgm:spPr/>
      <dgm:t>
        <a:bodyPr/>
        <a:lstStyle/>
        <a:p>
          <a:r>
            <a:rPr lang="en-US" b="0" i="0"/>
            <a:t>Management of building-related applications for companies, events, and universities.</a:t>
          </a:r>
          <a:endParaRPr lang="en-US"/>
        </a:p>
      </dgm:t>
    </dgm:pt>
    <dgm:pt modelId="{873FB7A5-7EF6-41FE-9B36-50A1230478A9}" type="parTrans" cxnId="{90706869-50A3-4939-A279-18FC4149C202}">
      <dgm:prSet/>
      <dgm:spPr/>
      <dgm:t>
        <a:bodyPr/>
        <a:lstStyle/>
        <a:p>
          <a:endParaRPr lang="en-US"/>
        </a:p>
      </dgm:t>
    </dgm:pt>
    <dgm:pt modelId="{8546BCA3-9E38-482F-8389-A2B4BD0E0E88}" type="sibTrans" cxnId="{90706869-50A3-4939-A279-18FC4149C202}">
      <dgm:prSet/>
      <dgm:spPr/>
      <dgm:t>
        <a:bodyPr/>
        <a:lstStyle/>
        <a:p>
          <a:endParaRPr lang="en-US"/>
        </a:p>
      </dgm:t>
    </dgm:pt>
    <dgm:pt modelId="{DD8DD4EE-9C21-4D42-9994-27382DCD1FF6}">
      <dgm:prSet/>
      <dgm:spPr/>
      <dgm:t>
        <a:bodyPr/>
        <a:lstStyle/>
        <a:p>
          <a:r>
            <a:rPr lang="en-US" b="0" i="1"/>
            <a:t>Permissions:</a:t>
          </a:r>
          <a:endParaRPr lang="en-US"/>
        </a:p>
      </dgm:t>
    </dgm:pt>
    <dgm:pt modelId="{FF85272F-847C-4BD6-93A5-55C6A0A5CF87}" type="parTrans" cxnId="{BF24BCA3-3EB6-4C62-8F3F-77592D6C58C1}">
      <dgm:prSet/>
      <dgm:spPr/>
      <dgm:t>
        <a:bodyPr/>
        <a:lstStyle/>
        <a:p>
          <a:endParaRPr lang="en-US"/>
        </a:p>
      </dgm:t>
    </dgm:pt>
    <dgm:pt modelId="{EFC7185A-766D-4368-A243-EEEF3B66E548}" type="sibTrans" cxnId="{BF24BCA3-3EB6-4C62-8F3F-77592D6C58C1}">
      <dgm:prSet/>
      <dgm:spPr/>
      <dgm:t>
        <a:bodyPr/>
        <a:lstStyle/>
        <a:p>
          <a:endParaRPr lang="en-US"/>
        </a:p>
      </dgm:t>
    </dgm:pt>
    <dgm:pt modelId="{09079F14-55D9-45B1-B055-C5D8E66BE617}">
      <dgm:prSet/>
      <dgm:spPr/>
      <dgm:t>
        <a:bodyPr/>
        <a:lstStyle/>
        <a:p>
          <a:r>
            <a:rPr lang="en-US" b="0" i="0"/>
            <a:t>Approval or rejection of applications submitted for building-related matters.</a:t>
          </a:r>
          <a:endParaRPr lang="en-US"/>
        </a:p>
      </dgm:t>
    </dgm:pt>
    <dgm:pt modelId="{B565843A-63BC-4C5D-99C2-070C8BBC57E7}" type="parTrans" cxnId="{29B599B1-A5DB-4DBE-B5C0-5FA05CDA109F}">
      <dgm:prSet/>
      <dgm:spPr/>
      <dgm:t>
        <a:bodyPr/>
        <a:lstStyle/>
        <a:p>
          <a:endParaRPr lang="en-US"/>
        </a:p>
      </dgm:t>
    </dgm:pt>
    <dgm:pt modelId="{FD2D27F4-858A-4942-9A58-2584DA19D9C7}" type="sibTrans" cxnId="{29B599B1-A5DB-4DBE-B5C0-5FA05CDA109F}">
      <dgm:prSet/>
      <dgm:spPr/>
      <dgm:t>
        <a:bodyPr/>
        <a:lstStyle/>
        <a:p>
          <a:endParaRPr lang="en-US"/>
        </a:p>
      </dgm:t>
    </dgm:pt>
    <dgm:pt modelId="{E7C142C7-42B3-4F8D-ADE4-1ECC03347540}">
      <dgm:prSet/>
      <dgm:spPr/>
      <dgm:t>
        <a:bodyPr/>
        <a:lstStyle/>
        <a:p>
          <a:r>
            <a:rPr lang="en-US" b="1" i="0"/>
            <a:t>Credit Card Admin:</a:t>
          </a:r>
          <a:endParaRPr lang="en-US"/>
        </a:p>
      </dgm:t>
    </dgm:pt>
    <dgm:pt modelId="{F797568A-E176-44AA-A071-2E0ECB748FB1}" type="parTrans" cxnId="{5FB6B209-15A0-4DA9-A7F8-DAA8A5F6FF16}">
      <dgm:prSet/>
      <dgm:spPr/>
      <dgm:t>
        <a:bodyPr/>
        <a:lstStyle/>
        <a:p>
          <a:endParaRPr lang="en-US"/>
        </a:p>
      </dgm:t>
    </dgm:pt>
    <dgm:pt modelId="{F2386692-C56A-4B41-991B-45DA3C297EB8}" type="sibTrans" cxnId="{5FB6B209-15A0-4DA9-A7F8-DAA8A5F6FF16}">
      <dgm:prSet/>
      <dgm:spPr/>
      <dgm:t>
        <a:bodyPr/>
        <a:lstStyle/>
        <a:p>
          <a:endParaRPr lang="en-US"/>
        </a:p>
      </dgm:t>
    </dgm:pt>
    <dgm:pt modelId="{5F279A6E-147A-4C17-9E16-BA9370BA3BA9}">
      <dgm:prSet/>
      <dgm:spPr/>
      <dgm:t>
        <a:bodyPr/>
        <a:lstStyle/>
        <a:p>
          <a:r>
            <a:rPr lang="en-US" b="0" i="1"/>
            <a:t>Responsibilities:</a:t>
          </a:r>
          <a:endParaRPr lang="en-US"/>
        </a:p>
      </dgm:t>
    </dgm:pt>
    <dgm:pt modelId="{ED7A9BFF-C6DC-42CF-9680-806C5B56749F}" type="parTrans" cxnId="{7DE14CA1-F4A2-4239-AECF-D9DD32978305}">
      <dgm:prSet/>
      <dgm:spPr/>
      <dgm:t>
        <a:bodyPr/>
        <a:lstStyle/>
        <a:p>
          <a:endParaRPr lang="en-US"/>
        </a:p>
      </dgm:t>
    </dgm:pt>
    <dgm:pt modelId="{03FA01C5-616A-4096-A45D-9023BE3B412F}" type="sibTrans" cxnId="{7DE14CA1-F4A2-4239-AECF-D9DD32978305}">
      <dgm:prSet/>
      <dgm:spPr/>
      <dgm:t>
        <a:bodyPr/>
        <a:lstStyle/>
        <a:p>
          <a:endParaRPr lang="en-US"/>
        </a:p>
      </dgm:t>
    </dgm:pt>
    <dgm:pt modelId="{A726C87E-4B7D-4B50-9E2A-0309BB0A4ED8}">
      <dgm:prSet/>
      <dgm:spPr/>
      <dgm:t>
        <a:bodyPr/>
        <a:lstStyle/>
        <a:p>
          <a:r>
            <a:rPr lang="en-US" b="0" i="0"/>
            <a:t>Management of the finances of the current user.</a:t>
          </a:r>
          <a:endParaRPr lang="en-US"/>
        </a:p>
      </dgm:t>
    </dgm:pt>
    <dgm:pt modelId="{40CFB037-E1BC-4BB5-A50A-D5126F7B4F9C}" type="parTrans" cxnId="{C6ED9FF9-B0A9-4289-8D85-1B59110A2351}">
      <dgm:prSet/>
      <dgm:spPr/>
      <dgm:t>
        <a:bodyPr/>
        <a:lstStyle/>
        <a:p>
          <a:endParaRPr lang="en-US"/>
        </a:p>
      </dgm:t>
    </dgm:pt>
    <dgm:pt modelId="{9B5ABD4B-E6C3-401D-A2A1-449C79D3D9AF}" type="sibTrans" cxnId="{C6ED9FF9-B0A9-4289-8D85-1B59110A2351}">
      <dgm:prSet/>
      <dgm:spPr/>
      <dgm:t>
        <a:bodyPr/>
        <a:lstStyle/>
        <a:p>
          <a:endParaRPr lang="en-US"/>
        </a:p>
      </dgm:t>
    </dgm:pt>
    <dgm:pt modelId="{2D5CC0C6-842F-438F-AA41-F8660C61F269}">
      <dgm:prSet/>
      <dgm:spPr/>
      <dgm:t>
        <a:bodyPr/>
        <a:lstStyle/>
        <a:p>
          <a:r>
            <a:rPr lang="en-US" b="0" i="1"/>
            <a:t>Permissions:</a:t>
          </a:r>
          <a:endParaRPr lang="en-US"/>
        </a:p>
      </dgm:t>
    </dgm:pt>
    <dgm:pt modelId="{EA80835D-DE94-4E35-AE7D-9B89A6BCC42B}" type="parTrans" cxnId="{8646353D-2839-4317-9FD8-4B8586652B64}">
      <dgm:prSet/>
      <dgm:spPr/>
      <dgm:t>
        <a:bodyPr/>
        <a:lstStyle/>
        <a:p>
          <a:endParaRPr lang="en-US"/>
        </a:p>
      </dgm:t>
    </dgm:pt>
    <dgm:pt modelId="{860F6D11-740A-40AF-9D03-348881D58374}" type="sibTrans" cxnId="{8646353D-2839-4317-9FD8-4B8586652B64}">
      <dgm:prSet/>
      <dgm:spPr/>
      <dgm:t>
        <a:bodyPr/>
        <a:lstStyle/>
        <a:p>
          <a:endParaRPr lang="en-US"/>
        </a:p>
      </dgm:t>
    </dgm:pt>
    <dgm:pt modelId="{C9F1766B-67CB-4999-AFCE-B06139914FFF}">
      <dgm:prSet/>
      <dgm:spPr/>
      <dgm:t>
        <a:bodyPr/>
        <a:lstStyle/>
        <a:p>
          <a:r>
            <a:rPr lang="en-US" b="0" i="0"/>
            <a:t>Access to user financial data.</a:t>
          </a:r>
          <a:endParaRPr lang="en-US"/>
        </a:p>
      </dgm:t>
    </dgm:pt>
    <dgm:pt modelId="{0B7460E6-7783-4842-A123-1FAA0CDBF78C}" type="parTrans" cxnId="{0086E471-7D94-4830-A46F-6D53914DE272}">
      <dgm:prSet/>
      <dgm:spPr/>
      <dgm:t>
        <a:bodyPr/>
        <a:lstStyle/>
        <a:p>
          <a:endParaRPr lang="en-US"/>
        </a:p>
      </dgm:t>
    </dgm:pt>
    <dgm:pt modelId="{E1E62EE9-3F6F-4D5B-A586-843CAF73668A}" type="sibTrans" cxnId="{0086E471-7D94-4830-A46F-6D53914DE272}">
      <dgm:prSet/>
      <dgm:spPr/>
      <dgm:t>
        <a:bodyPr/>
        <a:lstStyle/>
        <a:p>
          <a:endParaRPr lang="en-US"/>
        </a:p>
      </dgm:t>
    </dgm:pt>
    <dgm:pt modelId="{24AF0887-D06F-4B7B-85E6-10A123FC8EBA}">
      <dgm:prSet/>
      <dgm:spPr/>
      <dgm:t>
        <a:bodyPr/>
        <a:lstStyle/>
        <a:p>
          <a:r>
            <a:rPr lang="en-US" b="0" i="0"/>
            <a:t>Authorization for financial transactions related to event bookings.</a:t>
          </a:r>
          <a:endParaRPr lang="en-US"/>
        </a:p>
      </dgm:t>
    </dgm:pt>
    <dgm:pt modelId="{D4CDA79F-B0D1-4403-9835-61C8489C4785}" type="parTrans" cxnId="{8701DA2C-C609-42B2-ACFD-D006D7458F0E}">
      <dgm:prSet/>
      <dgm:spPr/>
      <dgm:t>
        <a:bodyPr/>
        <a:lstStyle/>
        <a:p>
          <a:endParaRPr lang="en-US"/>
        </a:p>
      </dgm:t>
    </dgm:pt>
    <dgm:pt modelId="{687072A4-5C73-49FE-9D48-555AD7DDBF25}" type="sibTrans" cxnId="{8701DA2C-C609-42B2-ACFD-D006D7458F0E}">
      <dgm:prSet/>
      <dgm:spPr/>
      <dgm:t>
        <a:bodyPr/>
        <a:lstStyle/>
        <a:p>
          <a:endParaRPr lang="en-US"/>
        </a:p>
      </dgm:t>
    </dgm:pt>
    <dgm:pt modelId="{EAE2C832-C16D-634D-9086-D3D646CAFC6A}" type="pres">
      <dgm:prSet presAssocID="{10765B53-2056-42C3-BC2E-FD12AFCFB04C}" presName="Name0" presStyleCnt="0">
        <dgm:presLayoutVars>
          <dgm:dir/>
          <dgm:animLvl val="lvl"/>
          <dgm:resizeHandles val="exact"/>
        </dgm:presLayoutVars>
      </dgm:prSet>
      <dgm:spPr/>
    </dgm:pt>
    <dgm:pt modelId="{2CB7B082-6C86-2A4A-9F85-C6182C1437DE}" type="pres">
      <dgm:prSet presAssocID="{7619D9A1-839F-4CD1-98DC-8B9CB6828939}" presName="composite" presStyleCnt="0"/>
      <dgm:spPr/>
    </dgm:pt>
    <dgm:pt modelId="{E64BD814-C063-2D4D-B881-E7490E746426}" type="pres">
      <dgm:prSet presAssocID="{7619D9A1-839F-4CD1-98DC-8B9CB6828939}" presName="parTx" presStyleLbl="alignNode1" presStyleIdx="0" presStyleCnt="5">
        <dgm:presLayoutVars>
          <dgm:chMax val="0"/>
          <dgm:chPref val="0"/>
          <dgm:bulletEnabled val="1"/>
        </dgm:presLayoutVars>
      </dgm:prSet>
      <dgm:spPr/>
    </dgm:pt>
    <dgm:pt modelId="{2ED4FCB9-8548-A74D-AC6C-998150A45FD7}" type="pres">
      <dgm:prSet presAssocID="{7619D9A1-839F-4CD1-98DC-8B9CB6828939}" presName="desTx" presStyleLbl="alignAccFollowNode1" presStyleIdx="0" presStyleCnt="5">
        <dgm:presLayoutVars>
          <dgm:bulletEnabled val="1"/>
        </dgm:presLayoutVars>
      </dgm:prSet>
      <dgm:spPr/>
    </dgm:pt>
    <dgm:pt modelId="{1B21E944-28B5-7C43-B56A-29E957418639}" type="pres">
      <dgm:prSet presAssocID="{CAC11F1B-B98D-48BA-98AF-EAD80A3276BF}" presName="space" presStyleCnt="0"/>
      <dgm:spPr/>
    </dgm:pt>
    <dgm:pt modelId="{B28236D6-4272-D341-B1C2-3F126B1ED3FE}" type="pres">
      <dgm:prSet presAssocID="{125A93DD-C08B-43AB-99D3-58B38F6FA4FE}" presName="composite" presStyleCnt="0"/>
      <dgm:spPr/>
    </dgm:pt>
    <dgm:pt modelId="{16654D5F-31D5-8F45-B579-BB79373585EE}" type="pres">
      <dgm:prSet presAssocID="{125A93DD-C08B-43AB-99D3-58B38F6FA4FE}" presName="parTx" presStyleLbl="alignNode1" presStyleIdx="1" presStyleCnt="5">
        <dgm:presLayoutVars>
          <dgm:chMax val="0"/>
          <dgm:chPref val="0"/>
          <dgm:bulletEnabled val="1"/>
        </dgm:presLayoutVars>
      </dgm:prSet>
      <dgm:spPr/>
    </dgm:pt>
    <dgm:pt modelId="{AA3B8F3F-5CC6-A442-BC5F-05C14EA5FE92}" type="pres">
      <dgm:prSet presAssocID="{125A93DD-C08B-43AB-99D3-58B38F6FA4FE}" presName="desTx" presStyleLbl="alignAccFollowNode1" presStyleIdx="1" presStyleCnt="5">
        <dgm:presLayoutVars>
          <dgm:bulletEnabled val="1"/>
        </dgm:presLayoutVars>
      </dgm:prSet>
      <dgm:spPr/>
    </dgm:pt>
    <dgm:pt modelId="{68C25FBB-F709-B746-9407-222ABB68F83F}" type="pres">
      <dgm:prSet presAssocID="{91E4A31F-866F-47D6-B8C3-F2F5220CC10F}" presName="space" presStyleCnt="0"/>
      <dgm:spPr/>
    </dgm:pt>
    <dgm:pt modelId="{3628AB8B-EC74-384D-BC46-E1154E4B2A1C}" type="pres">
      <dgm:prSet presAssocID="{5B115AD9-BD4C-49B7-8826-9D8CA388D037}" presName="composite" presStyleCnt="0"/>
      <dgm:spPr/>
    </dgm:pt>
    <dgm:pt modelId="{DFADBF5D-3871-C741-B8F8-94514FFCE3CE}" type="pres">
      <dgm:prSet presAssocID="{5B115AD9-BD4C-49B7-8826-9D8CA388D037}" presName="parTx" presStyleLbl="alignNode1" presStyleIdx="2" presStyleCnt="5">
        <dgm:presLayoutVars>
          <dgm:chMax val="0"/>
          <dgm:chPref val="0"/>
          <dgm:bulletEnabled val="1"/>
        </dgm:presLayoutVars>
      </dgm:prSet>
      <dgm:spPr/>
    </dgm:pt>
    <dgm:pt modelId="{833537F8-9445-8542-B60F-B99C20D289D6}" type="pres">
      <dgm:prSet presAssocID="{5B115AD9-BD4C-49B7-8826-9D8CA388D037}" presName="desTx" presStyleLbl="alignAccFollowNode1" presStyleIdx="2" presStyleCnt="5">
        <dgm:presLayoutVars>
          <dgm:bulletEnabled val="1"/>
        </dgm:presLayoutVars>
      </dgm:prSet>
      <dgm:spPr/>
    </dgm:pt>
    <dgm:pt modelId="{5F1B98B3-04A0-CF4E-8BF0-2BCD86D2AFE1}" type="pres">
      <dgm:prSet presAssocID="{1FE0C6C4-F49D-49D2-83FC-2146F7B1A396}" presName="space" presStyleCnt="0"/>
      <dgm:spPr/>
    </dgm:pt>
    <dgm:pt modelId="{E52888AE-4C0C-6A42-AF01-A80AA657ABCE}" type="pres">
      <dgm:prSet presAssocID="{6C96F4B4-74EB-4262-AE70-A55A0F65C958}" presName="composite" presStyleCnt="0"/>
      <dgm:spPr/>
    </dgm:pt>
    <dgm:pt modelId="{BF4F9E87-24A5-8949-BD71-770E0CA91FCF}" type="pres">
      <dgm:prSet presAssocID="{6C96F4B4-74EB-4262-AE70-A55A0F65C958}" presName="parTx" presStyleLbl="alignNode1" presStyleIdx="3" presStyleCnt="5">
        <dgm:presLayoutVars>
          <dgm:chMax val="0"/>
          <dgm:chPref val="0"/>
          <dgm:bulletEnabled val="1"/>
        </dgm:presLayoutVars>
      </dgm:prSet>
      <dgm:spPr/>
    </dgm:pt>
    <dgm:pt modelId="{3F5075D0-24D5-2E4D-AC3C-DF19714C0688}" type="pres">
      <dgm:prSet presAssocID="{6C96F4B4-74EB-4262-AE70-A55A0F65C958}" presName="desTx" presStyleLbl="alignAccFollowNode1" presStyleIdx="3" presStyleCnt="5">
        <dgm:presLayoutVars>
          <dgm:bulletEnabled val="1"/>
        </dgm:presLayoutVars>
      </dgm:prSet>
      <dgm:spPr/>
    </dgm:pt>
    <dgm:pt modelId="{1DF9E543-1172-454C-A8DB-B4E517D635EA}" type="pres">
      <dgm:prSet presAssocID="{5DAD1D1D-9D44-4B65-B64B-08040C9D59E0}" presName="space" presStyleCnt="0"/>
      <dgm:spPr/>
    </dgm:pt>
    <dgm:pt modelId="{26CD526C-DE7D-434F-AD9A-33477C1CF1F2}" type="pres">
      <dgm:prSet presAssocID="{E7C142C7-42B3-4F8D-ADE4-1ECC03347540}" presName="composite" presStyleCnt="0"/>
      <dgm:spPr/>
    </dgm:pt>
    <dgm:pt modelId="{6917F8EE-F085-8A4C-8EE6-44229721BADC}" type="pres">
      <dgm:prSet presAssocID="{E7C142C7-42B3-4F8D-ADE4-1ECC03347540}" presName="parTx" presStyleLbl="alignNode1" presStyleIdx="4" presStyleCnt="5">
        <dgm:presLayoutVars>
          <dgm:chMax val="0"/>
          <dgm:chPref val="0"/>
          <dgm:bulletEnabled val="1"/>
        </dgm:presLayoutVars>
      </dgm:prSet>
      <dgm:spPr/>
    </dgm:pt>
    <dgm:pt modelId="{3641AC16-E3CE-014E-9906-089262F2ABBC}" type="pres">
      <dgm:prSet presAssocID="{E7C142C7-42B3-4F8D-ADE4-1ECC03347540}" presName="desTx" presStyleLbl="alignAccFollowNode1" presStyleIdx="4" presStyleCnt="5">
        <dgm:presLayoutVars>
          <dgm:bulletEnabled val="1"/>
        </dgm:presLayoutVars>
      </dgm:prSet>
      <dgm:spPr/>
    </dgm:pt>
  </dgm:ptLst>
  <dgm:cxnLst>
    <dgm:cxn modelId="{78FC7900-30E6-4E6F-8E4E-8B8641618EEB}" srcId="{3A8E4989-703E-46F9-A06B-A5F23F23D8C1}" destId="{657FE746-C8C7-4AFA-BEF8-808C8FD35E2D}" srcOrd="0" destOrd="0" parTransId="{03043717-FE1A-48DE-9EEF-BC80A48A8570}" sibTransId="{EC5D76B7-F0FE-4E5E-8DA5-F1DC5A59FB43}"/>
    <dgm:cxn modelId="{5E8A1002-2D17-8249-B770-C4CCEB6F708A}" type="presOf" srcId="{5B115AD9-BD4C-49B7-8826-9D8CA388D037}" destId="{DFADBF5D-3871-C741-B8F8-94514FFCE3CE}" srcOrd="0" destOrd="0" presId="urn:microsoft.com/office/officeart/2005/8/layout/hList1"/>
    <dgm:cxn modelId="{DBEE4203-C6B6-9140-98BC-C0B78AE6391F}" type="presOf" srcId="{09079F14-55D9-45B1-B055-C5D8E66BE617}" destId="{3F5075D0-24D5-2E4D-AC3C-DF19714C0688}" srcOrd="0" destOrd="3" presId="urn:microsoft.com/office/officeart/2005/8/layout/hList1"/>
    <dgm:cxn modelId="{6332CE04-2490-0E44-B3DB-7E6BF3227A1A}" type="presOf" srcId="{18E0C8E9-D48E-48AE-9B23-38831127094E}" destId="{833537F8-9445-8542-B60F-B99C20D289D6}" srcOrd="0" destOrd="1" presId="urn:microsoft.com/office/officeart/2005/8/layout/hList1"/>
    <dgm:cxn modelId="{2AD20807-E0B7-2746-A6FE-F12A8B1B6A56}" type="presOf" srcId="{05B01195-AC91-40B7-BC5B-32EAED74D9E2}" destId="{2ED4FCB9-8548-A74D-AC6C-998150A45FD7}" srcOrd="0" destOrd="4" presId="urn:microsoft.com/office/officeart/2005/8/layout/hList1"/>
    <dgm:cxn modelId="{5FB6B209-15A0-4DA9-A7F8-DAA8A5F6FF16}" srcId="{10765B53-2056-42C3-BC2E-FD12AFCFB04C}" destId="{E7C142C7-42B3-4F8D-ADE4-1ECC03347540}" srcOrd="4" destOrd="0" parTransId="{F797568A-E176-44AA-A071-2E0ECB748FB1}" sibTransId="{F2386692-C56A-4B41-991B-45DA3C297EB8}"/>
    <dgm:cxn modelId="{BC60150D-41AD-4F92-9A41-0878625F1D79}" srcId="{125A93DD-C08B-43AB-99D3-58B38F6FA4FE}" destId="{F4BD07E4-689D-42D4-8DC9-DFFBFDB9224B}" srcOrd="1" destOrd="0" parTransId="{EDAF16E3-8F38-41CD-9D5C-B9483ECC9CCB}" sibTransId="{EDA78B00-BF72-47C0-A59A-A3008D7E1FDE}"/>
    <dgm:cxn modelId="{8F19E90D-7FF2-4696-A1FA-1FD7EAEAC6E2}" srcId="{10765B53-2056-42C3-BC2E-FD12AFCFB04C}" destId="{7619D9A1-839F-4CD1-98DC-8B9CB6828939}" srcOrd="0" destOrd="0" parTransId="{7CAB7CD4-3CED-4902-A053-A83C7179584B}" sibTransId="{CAC11F1B-B98D-48BA-98AF-EAD80A3276BF}"/>
    <dgm:cxn modelId="{34F61510-F50A-E44E-B534-AA4C2BA4E583}" type="presOf" srcId="{F4BD07E4-689D-42D4-8DC9-DFFBFDB9224B}" destId="{AA3B8F3F-5CC6-A442-BC5F-05C14EA5FE92}" srcOrd="0" destOrd="2" presId="urn:microsoft.com/office/officeart/2005/8/layout/hList1"/>
    <dgm:cxn modelId="{43418E17-7BAD-A249-972D-445B9CDC0378}" type="presOf" srcId="{7619D9A1-839F-4CD1-98DC-8B9CB6828939}" destId="{E64BD814-C063-2D4D-B881-E7490E746426}" srcOrd="0" destOrd="0" presId="urn:microsoft.com/office/officeart/2005/8/layout/hList1"/>
    <dgm:cxn modelId="{D4A90A18-A4CE-D646-A5FF-C2C297B85051}" type="presOf" srcId="{3E07C2A3-8ABE-4EDC-90D1-A938E9CDF7C4}" destId="{2ED4FCB9-8548-A74D-AC6C-998150A45FD7}" srcOrd="0" destOrd="0" presId="urn:microsoft.com/office/officeart/2005/8/layout/hList1"/>
    <dgm:cxn modelId="{B790BD1F-75B5-414B-8D8B-3958B5B271B0}" type="presOf" srcId="{DC99A2C8-CFB1-498B-A8AA-926459142FF7}" destId="{833537F8-9445-8542-B60F-B99C20D289D6}" srcOrd="0" destOrd="3" presId="urn:microsoft.com/office/officeart/2005/8/layout/hList1"/>
    <dgm:cxn modelId="{3B058429-FD43-E144-8FC6-FB5C80373C9C}" type="presOf" srcId="{657FE746-C8C7-4AFA-BEF8-808C8FD35E2D}" destId="{AA3B8F3F-5CC6-A442-BC5F-05C14EA5FE92}" srcOrd="0" destOrd="1" presId="urn:microsoft.com/office/officeart/2005/8/layout/hList1"/>
    <dgm:cxn modelId="{8701DA2C-C609-42B2-ACFD-D006D7458F0E}" srcId="{2D5CC0C6-842F-438F-AA41-F8660C61F269}" destId="{24AF0887-D06F-4B7B-85E6-10A123FC8EBA}" srcOrd="1" destOrd="0" parTransId="{D4CDA79F-B0D1-4403-9835-61C8489C4785}" sibTransId="{687072A4-5C73-49FE-9D48-555AD7DDBF25}"/>
    <dgm:cxn modelId="{0593352D-351B-4344-867E-C06C402352CE}" type="presOf" srcId="{24AF0887-D06F-4B7B-85E6-10A123FC8EBA}" destId="{3641AC16-E3CE-014E-9906-089262F2ABBC}" srcOrd="0" destOrd="4" presId="urn:microsoft.com/office/officeart/2005/8/layout/hList1"/>
    <dgm:cxn modelId="{77ECC736-30FB-4F38-8EE8-3474AFE818FF}" srcId="{5B115AD9-BD4C-49B7-8826-9D8CA388D037}" destId="{65DAF9DB-2500-40B3-935B-187664242C01}" srcOrd="1" destOrd="0" parTransId="{989C1EA1-295B-4EC4-BEEA-99A65F3426AA}" sibTransId="{62CF14F8-CAC7-4075-BD5C-17A1A3986906}"/>
    <dgm:cxn modelId="{C9CE8D38-C692-2A48-8EA0-D81A8DAC42AC}" type="presOf" srcId="{65DAF9DB-2500-40B3-935B-187664242C01}" destId="{833537F8-9445-8542-B60F-B99C20D289D6}" srcOrd="0" destOrd="2" presId="urn:microsoft.com/office/officeart/2005/8/layout/hList1"/>
    <dgm:cxn modelId="{8901B738-5872-4B34-B0AE-D472C5DF06ED}" srcId="{10765B53-2056-42C3-BC2E-FD12AFCFB04C}" destId="{125A93DD-C08B-43AB-99D3-58B38F6FA4FE}" srcOrd="1" destOrd="0" parTransId="{4B7E7685-7656-4FC0-9F6F-20F2D18E5E2E}" sibTransId="{91E4A31F-866F-47D6-B8C3-F2F5220CC10F}"/>
    <dgm:cxn modelId="{2E1C913B-2319-4842-A364-ED3421F9AB63}" type="presOf" srcId="{955BCDAC-1FF0-4D7D-B02A-6D2D93BF7AFB}" destId="{2ED4FCB9-8548-A74D-AC6C-998150A45FD7}" srcOrd="0" destOrd="2" presId="urn:microsoft.com/office/officeart/2005/8/layout/hList1"/>
    <dgm:cxn modelId="{8646353D-2839-4317-9FD8-4B8586652B64}" srcId="{E7C142C7-42B3-4F8D-ADE4-1ECC03347540}" destId="{2D5CC0C6-842F-438F-AA41-F8660C61F269}" srcOrd="1" destOrd="0" parTransId="{EA80835D-DE94-4E35-AE7D-9B89A6BCC42B}" sibTransId="{860F6D11-740A-40AF-9D03-348881D58374}"/>
    <dgm:cxn modelId="{B39DA44B-A7C5-406A-998C-62E96BAF8094}" srcId="{7619D9A1-839F-4CD1-98DC-8B9CB6828939}" destId="{3E07C2A3-8ABE-4EDC-90D1-A938E9CDF7C4}" srcOrd="0" destOrd="0" parTransId="{7C4FE77D-6676-438F-B133-BA0AE0D86A8D}" sibTransId="{1464F1CF-6902-4E88-80A7-BD5E003FE3EA}"/>
    <dgm:cxn modelId="{D9A80258-A51D-4994-8B70-C551A897045C}" srcId="{FA2F719B-1A14-49AF-8F6D-8457307F6C3C}" destId="{18E0C8E9-D48E-48AE-9B23-38831127094E}" srcOrd="0" destOrd="0" parTransId="{8441F176-89D0-4ED0-871D-5C9C5A8DF25F}" sibTransId="{C9D90837-3511-4873-AA7E-D58BD3FD6E4A}"/>
    <dgm:cxn modelId="{90706869-50A3-4939-A279-18FC4149C202}" srcId="{260FC1AF-8618-4584-ADBE-5AED7487CAF8}" destId="{C397A305-1AF2-4DB7-8EA0-292C9D6E92CC}" srcOrd="0" destOrd="0" parTransId="{873FB7A5-7EF6-41FE-9B36-50A1230478A9}" sibTransId="{8546BCA3-9E38-482F-8389-A2B4BD0E0E88}"/>
    <dgm:cxn modelId="{F8280C6A-9E93-3D46-8542-DCDA021C1FCB}" type="presOf" srcId="{FA2F719B-1A14-49AF-8F6D-8457307F6C3C}" destId="{833537F8-9445-8542-B60F-B99C20D289D6}" srcOrd="0" destOrd="0" presId="urn:microsoft.com/office/officeart/2005/8/layout/hList1"/>
    <dgm:cxn modelId="{CD18186F-9504-4685-A88D-8EE42F61B002}" srcId="{3E07C2A3-8ABE-4EDC-90D1-A938E9CDF7C4}" destId="{955BCDAC-1FF0-4D7D-B02A-6D2D93BF7AFB}" srcOrd="1" destOrd="0" parTransId="{41C4704F-00EE-4D97-B205-E36D3309BC55}" sibTransId="{8F82DE1A-56A1-485F-86AE-941DBBC4F230}"/>
    <dgm:cxn modelId="{0086E471-7D94-4830-A46F-6D53914DE272}" srcId="{2D5CC0C6-842F-438F-AA41-F8660C61F269}" destId="{C9F1766B-67CB-4999-AFCE-B06139914FFF}" srcOrd="0" destOrd="0" parTransId="{0B7460E6-7783-4842-A123-1FAA0CDBF78C}" sibTransId="{E1E62EE9-3F6F-4D5B-A586-843CAF73668A}"/>
    <dgm:cxn modelId="{0CB7B375-C1BF-1E46-9F57-FB4F2B919024}" type="presOf" srcId="{3A8E4989-703E-46F9-A06B-A5F23F23D8C1}" destId="{AA3B8F3F-5CC6-A442-BC5F-05C14EA5FE92}" srcOrd="0" destOrd="0" presId="urn:microsoft.com/office/officeart/2005/8/layout/hList1"/>
    <dgm:cxn modelId="{AF57C978-E586-7342-B8CC-EEF861821AE9}" type="presOf" srcId="{10765B53-2056-42C3-BC2E-FD12AFCFB04C}" destId="{EAE2C832-C16D-634D-9086-D3D646CAFC6A}" srcOrd="0" destOrd="0" presId="urn:microsoft.com/office/officeart/2005/8/layout/hList1"/>
    <dgm:cxn modelId="{950AEF7F-791C-3B49-AFD1-EC709C63B48C}" type="presOf" srcId="{E2E45A49-9DA1-4E1E-BB94-3AC96861AE43}" destId="{2ED4FCB9-8548-A74D-AC6C-998150A45FD7}" srcOrd="0" destOrd="3" presId="urn:microsoft.com/office/officeart/2005/8/layout/hList1"/>
    <dgm:cxn modelId="{29CF6E88-957A-2245-BC47-EC73F618042D}" type="presOf" srcId="{A726C87E-4B7D-4B50-9E2A-0309BB0A4ED8}" destId="{3641AC16-E3CE-014E-9906-089262F2ABBC}" srcOrd="0" destOrd="1" presId="urn:microsoft.com/office/officeart/2005/8/layout/hList1"/>
    <dgm:cxn modelId="{584E3F94-29C5-48B8-9366-1B3EBBCE5850}" srcId="{65DAF9DB-2500-40B3-935B-187664242C01}" destId="{DC99A2C8-CFB1-498B-A8AA-926459142FF7}" srcOrd="0" destOrd="0" parTransId="{07138911-3550-4B98-91E4-05935F1D3F63}" sibTransId="{D965A596-DAB1-4D29-8C1D-7310CDE15730}"/>
    <dgm:cxn modelId="{B7367E98-E7EE-B242-94D2-CE0A85536F21}" type="presOf" srcId="{87AF0C32-A084-4CD0-AAF9-081EAF18D669}" destId="{2ED4FCB9-8548-A74D-AC6C-998150A45FD7}" srcOrd="0" destOrd="1" presId="urn:microsoft.com/office/officeart/2005/8/layout/hList1"/>
    <dgm:cxn modelId="{D00F499C-1D55-4AA0-964E-4BF54C68CBE6}" srcId="{3E07C2A3-8ABE-4EDC-90D1-A938E9CDF7C4}" destId="{87AF0C32-A084-4CD0-AAF9-081EAF18D669}" srcOrd="0" destOrd="0" parTransId="{FCD5ADA2-4D54-4C7C-A4FD-EE5EEC02C04F}" sibTransId="{171BC9E1-0693-43AB-A495-633746F24FF0}"/>
    <dgm:cxn modelId="{A7C5E99F-AE88-4495-952E-3C746FAEE5B9}" srcId="{10765B53-2056-42C3-BC2E-FD12AFCFB04C}" destId="{5B115AD9-BD4C-49B7-8826-9D8CA388D037}" srcOrd="2" destOrd="0" parTransId="{936AF027-8D7E-4CE5-8E87-69EA4099D322}" sibTransId="{1FE0C6C4-F49D-49D2-83FC-2146F7B1A396}"/>
    <dgm:cxn modelId="{7DE14CA1-F4A2-4239-AECF-D9DD32978305}" srcId="{E7C142C7-42B3-4F8D-ADE4-1ECC03347540}" destId="{5F279A6E-147A-4C17-9E16-BA9370BA3BA9}" srcOrd="0" destOrd="0" parTransId="{ED7A9BFF-C6DC-42CF-9680-806C5B56749F}" sibTransId="{03FA01C5-616A-4096-A45D-9023BE3B412F}"/>
    <dgm:cxn modelId="{BF24BCA3-3EB6-4C62-8F3F-77592D6C58C1}" srcId="{6C96F4B4-74EB-4262-AE70-A55A0F65C958}" destId="{DD8DD4EE-9C21-4D42-9994-27382DCD1FF6}" srcOrd="1" destOrd="0" parTransId="{FF85272F-847C-4BD6-93A5-55C6A0A5CF87}" sibTransId="{EFC7185A-766D-4368-A243-EEEF3B66E548}"/>
    <dgm:cxn modelId="{2ECD98AD-177A-4D0C-9E19-BD2CE0F9457C}" srcId="{F4BD07E4-689D-42D4-8DC9-DFFBFDB9224B}" destId="{08799544-3B67-41BB-91BF-5728E346E683}" srcOrd="0" destOrd="0" parTransId="{69752E26-EA15-428B-9F66-8514D4F89615}" sibTransId="{99C20353-D36E-45CB-A724-67A54D7D4743}"/>
    <dgm:cxn modelId="{5D4C52AE-A5E8-244D-B6B7-0EF059E9CD61}" type="presOf" srcId="{6C96F4B4-74EB-4262-AE70-A55A0F65C958}" destId="{BF4F9E87-24A5-8949-BD71-770E0CA91FCF}" srcOrd="0" destOrd="0" presId="urn:microsoft.com/office/officeart/2005/8/layout/hList1"/>
    <dgm:cxn modelId="{29B599B1-A5DB-4DBE-B5C0-5FA05CDA109F}" srcId="{DD8DD4EE-9C21-4D42-9994-27382DCD1FF6}" destId="{09079F14-55D9-45B1-B055-C5D8E66BE617}" srcOrd="0" destOrd="0" parTransId="{B565843A-63BC-4C5D-99C2-070C8BBC57E7}" sibTransId="{FD2D27F4-858A-4942-9A58-2584DA19D9C7}"/>
    <dgm:cxn modelId="{D5EDE9B2-F1A3-164A-B7E8-AFE23178C4F6}" type="presOf" srcId="{E7C142C7-42B3-4F8D-ADE4-1ECC03347540}" destId="{6917F8EE-F085-8A4C-8EE6-44229721BADC}" srcOrd="0" destOrd="0" presId="urn:microsoft.com/office/officeart/2005/8/layout/hList1"/>
    <dgm:cxn modelId="{8D377BB6-3697-B845-884A-25CD41A6985C}" type="presOf" srcId="{2D5CC0C6-842F-438F-AA41-F8660C61F269}" destId="{3641AC16-E3CE-014E-9906-089262F2ABBC}" srcOrd="0" destOrd="2" presId="urn:microsoft.com/office/officeart/2005/8/layout/hList1"/>
    <dgm:cxn modelId="{D3E5A7B9-0EDB-4845-964B-D632E6A79455}" type="presOf" srcId="{DD8DD4EE-9C21-4D42-9994-27382DCD1FF6}" destId="{3F5075D0-24D5-2E4D-AC3C-DF19714C0688}" srcOrd="0" destOrd="2" presId="urn:microsoft.com/office/officeart/2005/8/layout/hList1"/>
    <dgm:cxn modelId="{82966DC6-B4D2-4322-B3A8-3F2BCF261C5D}" srcId="{6C96F4B4-74EB-4262-AE70-A55A0F65C958}" destId="{260FC1AF-8618-4584-ADBE-5AED7487CAF8}" srcOrd="0" destOrd="0" parTransId="{9110A9B6-CC11-4F87-83A7-68C13F46B332}" sibTransId="{72946DB0-C222-4AF0-81DE-91143D78416B}"/>
    <dgm:cxn modelId="{EDB793C6-B36C-D043-9C58-EBCE4A2EBDA0}" type="presOf" srcId="{08799544-3B67-41BB-91BF-5728E346E683}" destId="{AA3B8F3F-5CC6-A442-BC5F-05C14EA5FE92}" srcOrd="0" destOrd="3" presId="urn:microsoft.com/office/officeart/2005/8/layout/hList1"/>
    <dgm:cxn modelId="{B6E8F8C7-57EB-4780-B3C4-3CA927EA4D1F}" srcId="{7619D9A1-839F-4CD1-98DC-8B9CB6828939}" destId="{E2E45A49-9DA1-4E1E-BB94-3AC96861AE43}" srcOrd="1" destOrd="0" parTransId="{88AF829F-EEF5-4FAA-B960-55678EBCCD6D}" sibTransId="{22DB2439-5D1B-4FE2-B6E3-94E51AB58CAE}"/>
    <dgm:cxn modelId="{8EE565C9-D514-EB43-9C10-82330650CFE7}" type="presOf" srcId="{C397A305-1AF2-4DB7-8EA0-292C9D6E92CC}" destId="{3F5075D0-24D5-2E4D-AC3C-DF19714C0688}" srcOrd="0" destOrd="1" presId="urn:microsoft.com/office/officeart/2005/8/layout/hList1"/>
    <dgm:cxn modelId="{55940ACD-EA53-495D-9E61-9F4B2A790BC5}" srcId="{5B115AD9-BD4C-49B7-8826-9D8CA388D037}" destId="{FA2F719B-1A14-49AF-8F6D-8457307F6C3C}" srcOrd="0" destOrd="0" parTransId="{6226D898-9FE2-4237-8C23-3C37AAB30229}" sibTransId="{439FD064-48FB-4740-BD6D-DF9C77B0B236}"/>
    <dgm:cxn modelId="{3BA66ED0-FC41-BD45-AEED-ADBB6EC19381}" type="presOf" srcId="{C9F1766B-67CB-4999-AFCE-B06139914FFF}" destId="{3641AC16-E3CE-014E-9906-089262F2ABBC}" srcOrd="0" destOrd="3" presId="urn:microsoft.com/office/officeart/2005/8/layout/hList1"/>
    <dgm:cxn modelId="{BE3BDBD9-6551-458A-B94E-4AA8280B771D}" srcId="{F4BD07E4-689D-42D4-8DC9-DFFBFDB9224B}" destId="{A4D2231E-29DD-4B0B-9390-A384D3921239}" srcOrd="1" destOrd="0" parTransId="{EFEA98EA-0930-44BB-91B0-F98A72842363}" sibTransId="{51B53145-6893-47DD-B8F6-A5278A50BD06}"/>
    <dgm:cxn modelId="{13F19EDA-6687-469F-9509-0329B6F395D9}" srcId="{125A93DD-C08B-43AB-99D3-58B38F6FA4FE}" destId="{3A8E4989-703E-46F9-A06B-A5F23F23D8C1}" srcOrd="0" destOrd="0" parTransId="{E8E5F823-34C5-45CD-80CF-A2003E819458}" sibTransId="{0FC8578A-C536-4CFD-A9ED-3F2F2BCFDABD}"/>
    <dgm:cxn modelId="{B8E33DDD-36B9-2B4E-8F51-17F6C413AE05}" type="presOf" srcId="{5F279A6E-147A-4C17-9E16-BA9370BA3BA9}" destId="{3641AC16-E3CE-014E-9906-089262F2ABBC}" srcOrd="0" destOrd="0" presId="urn:microsoft.com/office/officeart/2005/8/layout/hList1"/>
    <dgm:cxn modelId="{094587DD-5253-41B1-843B-274E1D5F2D9A}" srcId="{E2E45A49-9DA1-4E1E-BB94-3AC96861AE43}" destId="{05B01195-AC91-40B7-BC5B-32EAED74D9E2}" srcOrd="0" destOrd="0" parTransId="{8CDB0363-6278-42E7-8F92-0EBFD73486B6}" sibTransId="{37988E20-B8C2-4E95-8909-CB040D89AB9B}"/>
    <dgm:cxn modelId="{16B92AF0-5A87-5A44-8149-B3E9CFD6150A}" type="presOf" srcId="{125A93DD-C08B-43AB-99D3-58B38F6FA4FE}" destId="{16654D5F-31D5-8F45-B579-BB79373585EE}" srcOrd="0" destOrd="0" presId="urn:microsoft.com/office/officeart/2005/8/layout/hList1"/>
    <dgm:cxn modelId="{4BA589F1-3422-4FCB-8937-67741963E9CF}" srcId="{10765B53-2056-42C3-BC2E-FD12AFCFB04C}" destId="{6C96F4B4-74EB-4262-AE70-A55A0F65C958}" srcOrd="3" destOrd="0" parTransId="{27256FA9-7D7F-47A8-85A8-FACB6B31E294}" sibTransId="{5DAD1D1D-9D44-4B65-B64B-08040C9D59E0}"/>
    <dgm:cxn modelId="{088353F7-52F9-5641-9D04-7532E7C9EB25}" type="presOf" srcId="{260FC1AF-8618-4584-ADBE-5AED7487CAF8}" destId="{3F5075D0-24D5-2E4D-AC3C-DF19714C0688}" srcOrd="0" destOrd="0" presId="urn:microsoft.com/office/officeart/2005/8/layout/hList1"/>
    <dgm:cxn modelId="{C6ED9FF9-B0A9-4289-8D85-1B59110A2351}" srcId="{5F279A6E-147A-4C17-9E16-BA9370BA3BA9}" destId="{A726C87E-4B7D-4B50-9E2A-0309BB0A4ED8}" srcOrd="0" destOrd="0" parTransId="{40CFB037-E1BC-4BB5-A50A-D5126F7B4F9C}" sibTransId="{9B5ABD4B-E6C3-401D-A2A1-449C79D3D9AF}"/>
    <dgm:cxn modelId="{343469FA-44EA-D440-9F25-6F1797B99B5D}" type="presOf" srcId="{A4D2231E-29DD-4B0B-9390-A384D3921239}" destId="{AA3B8F3F-5CC6-A442-BC5F-05C14EA5FE92}" srcOrd="0" destOrd="4" presId="urn:microsoft.com/office/officeart/2005/8/layout/hList1"/>
    <dgm:cxn modelId="{BA5A398E-A29E-ED46-A0F3-BD84CBCCC297}" type="presParOf" srcId="{EAE2C832-C16D-634D-9086-D3D646CAFC6A}" destId="{2CB7B082-6C86-2A4A-9F85-C6182C1437DE}" srcOrd="0" destOrd="0" presId="urn:microsoft.com/office/officeart/2005/8/layout/hList1"/>
    <dgm:cxn modelId="{1973CF9F-A4A4-9148-AD2A-FD4B9728CF67}" type="presParOf" srcId="{2CB7B082-6C86-2A4A-9F85-C6182C1437DE}" destId="{E64BD814-C063-2D4D-B881-E7490E746426}" srcOrd="0" destOrd="0" presId="urn:microsoft.com/office/officeart/2005/8/layout/hList1"/>
    <dgm:cxn modelId="{3572F3F8-A781-3643-BC55-E0F38EAF05FC}" type="presParOf" srcId="{2CB7B082-6C86-2A4A-9F85-C6182C1437DE}" destId="{2ED4FCB9-8548-A74D-AC6C-998150A45FD7}" srcOrd="1" destOrd="0" presId="urn:microsoft.com/office/officeart/2005/8/layout/hList1"/>
    <dgm:cxn modelId="{6F74F82F-FA00-1648-AC2D-B70D907EC7FF}" type="presParOf" srcId="{EAE2C832-C16D-634D-9086-D3D646CAFC6A}" destId="{1B21E944-28B5-7C43-B56A-29E957418639}" srcOrd="1" destOrd="0" presId="urn:microsoft.com/office/officeart/2005/8/layout/hList1"/>
    <dgm:cxn modelId="{0B341512-ACD1-F742-8384-FF6969814E18}" type="presParOf" srcId="{EAE2C832-C16D-634D-9086-D3D646CAFC6A}" destId="{B28236D6-4272-D341-B1C2-3F126B1ED3FE}" srcOrd="2" destOrd="0" presId="urn:microsoft.com/office/officeart/2005/8/layout/hList1"/>
    <dgm:cxn modelId="{77A29E49-D3EE-E04A-BB66-67CB74272E08}" type="presParOf" srcId="{B28236D6-4272-D341-B1C2-3F126B1ED3FE}" destId="{16654D5F-31D5-8F45-B579-BB79373585EE}" srcOrd="0" destOrd="0" presId="urn:microsoft.com/office/officeart/2005/8/layout/hList1"/>
    <dgm:cxn modelId="{56994608-2997-2A4B-BA81-0FD628BE49AF}" type="presParOf" srcId="{B28236D6-4272-D341-B1C2-3F126B1ED3FE}" destId="{AA3B8F3F-5CC6-A442-BC5F-05C14EA5FE92}" srcOrd="1" destOrd="0" presId="urn:microsoft.com/office/officeart/2005/8/layout/hList1"/>
    <dgm:cxn modelId="{445F4FBB-0210-CE43-8099-924176625257}" type="presParOf" srcId="{EAE2C832-C16D-634D-9086-D3D646CAFC6A}" destId="{68C25FBB-F709-B746-9407-222ABB68F83F}" srcOrd="3" destOrd="0" presId="urn:microsoft.com/office/officeart/2005/8/layout/hList1"/>
    <dgm:cxn modelId="{BD00AF08-F7E6-9C49-AE89-240284BFDDE6}" type="presParOf" srcId="{EAE2C832-C16D-634D-9086-D3D646CAFC6A}" destId="{3628AB8B-EC74-384D-BC46-E1154E4B2A1C}" srcOrd="4" destOrd="0" presId="urn:microsoft.com/office/officeart/2005/8/layout/hList1"/>
    <dgm:cxn modelId="{8CF9D5D1-03DA-ED49-88C1-20059F1735B8}" type="presParOf" srcId="{3628AB8B-EC74-384D-BC46-E1154E4B2A1C}" destId="{DFADBF5D-3871-C741-B8F8-94514FFCE3CE}" srcOrd="0" destOrd="0" presId="urn:microsoft.com/office/officeart/2005/8/layout/hList1"/>
    <dgm:cxn modelId="{CD00CE0F-4EA7-1345-809A-201B36BB1D4B}" type="presParOf" srcId="{3628AB8B-EC74-384D-BC46-E1154E4B2A1C}" destId="{833537F8-9445-8542-B60F-B99C20D289D6}" srcOrd="1" destOrd="0" presId="urn:microsoft.com/office/officeart/2005/8/layout/hList1"/>
    <dgm:cxn modelId="{5BE0A002-5FED-C843-9CFD-B11C4A2E000C}" type="presParOf" srcId="{EAE2C832-C16D-634D-9086-D3D646CAFC6A}" destId="{5F1B98B3-04A0-CF4E-8BF0-2BCD86D2AFE1}" srcOrd="5" destOrd="0" presId="urn:microsoft.com/office/officeart/2005/8/layout/hList1"/>
    <dgm:cxn modelId="{05EBF6ED-31DF-0044-9DA2-2F9243B77F3F}" type="presParOf" srcId="{EAE2C832-C16D-634D-9086-D3D646CAFC6A}" destId="{E52888AE-4C0C-6A42-AF01-A80AA657ABCE}" srcOrd="6" destOrd="0" presId="urn:microsoft.com/office/officeart/2005/8/layout/hList1"/>
    <dgm:cxn modelId="{29D1DD3A-E7C4-404C-8F22-2BD73B187ED4}" type="presParOf" srcId="{E52888AE-4C0C-6A42-AF01-A80AA657ABCE}" destId="{BF4F9E87-24A5-8949-BD71-770E0CA91FCF}" srcOrd="0" destOrd="0" presId="urn:microsoft.com/office/officeart/2005/8/layout/hList1"/>
    <dgm:cxn modelId="{C3A32627-0F38-E748-9FBE-A616D5C7B901}" type="presParOf" srcId="{E52888AE-4C0C-6A42-AF01-A80AA657ABCE}" destId="{3F5075D0-24D5-2E4D-AC3C-DF19714C0688}" srcOrd="1" destOrd="0" presId="urn:microsoft.com/office/officeart/2005/8/layout/hList1"/>
    <dgm:cxn modelId="{B4B2D20D-0BAC-BF43-95D3-A02B92A85B57}" type="presParOf" srcId="{EAE2C832-C16D-634D-9086-D3D646CAFC6A}" destId="{1DF9E543-1172-454C-A8DB-B4E517D635EA}" srcOrd="7" destOrd="0" presId="urn:microsoft.com/office/officeart/2005/8/layout/hList1"/>
    <dgm:cxn modelId="{7A3A770B-C113-AD47-AD8C-104473B2FB40}" type="presParOf" srcId="{EAE2C832-C16D-634D-9086-D3D646CAFC6A}" destId="{26CD526C-DE7D-434F-AD9A-33477C1CF1F2}" srcOrd="8" destOrd="0" presId="urn:microsoft.com/office/officeart/2005/8/layout/hList1"/>
    <dgm:cxn modelId="{AA4834DC-C41A-584C-90D2-DB95CCB740C4}" type="presParOf" srcId="{26CD526C-DE7D-434F-AD9A-33477C1CF1F2}" destId="{6917F8EE-F085-8A4C-8EE6-44229721BADC}" srcOrd="0" destOrd="0" presId="urn:microsoft.com/office/officeart/2005/8/layout/hList1"/>
    <dgm:cxn modelId="{530241B8-5BF5-2A4A-8FBC-F682F8C282CA}" type="presParOf" srcId="{26CD526C-DE7D-434F-AD9A-33477C1CF1F2}" destId="{3641AC16-E3CE-014E-9906-089262F2ABB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95916B-9E36-48CB-BF34-6653ABFB4777}"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92EF6C9-5699-42D4-A566-A35021BDB5BC}">
      <dgm:prSet/>
      <dgm:spPr/>
      <dgm:t>
        <a:bodyPr/>
        <a:lstStyle/>
        <a:p>
          <a:r>
            <a:rPr lang="en-US" b="1"/>
            <a:t>Java Email API:</a:t>
          </a:r>
          <a:endParaRPr lang="en-US"/>
        </a:p>
      </dgm:t>
    </dgm:pt>
    <dgm:pt modelId="{66FCA247-9923-42F6-A56A-5317584543B4}" type="parTrans" cxnId="{760640C3-9F0E-4A67-8106-72AA41A45FC2}">
      <dgm:prSet/>
      <dgm:spPr/>
      <dgm:t>
        <a:bodyPr/>
        <a:lstStyle/>
        <a:p>
          <a:endParaRPr lang="en-US"/>
        </a:p>
      </dgm:t>
    </dgm:pt>
    <dgm:pt modelId="{0593AECF-AB30-4CCB-85D2-3A6B813857F2}" type="sibTrans" cxnId="{760640C3-9F0E-4A67-8106-72AA41A45FC2}">
      <dgm:prSet/>
      <dgm:spPr/>
      <dgm:t>
        <a:bodyPr/>
        <a:lstStyle/>
        <a:p>
          <a:endParaRPr lang="en-US"/>
        </a:p>
      </dgm:t>
    </dgm:pt>
    <dgm:pt modelId="{091223A3-103E-4AC6-A047-7452299BD932}">
      <dgm:prSet/>
      <dgm:spPr/>
      <dgm:t>
        <a:bodyPr/>
        <a:lstStyle/>
        <a:p>
          <a:r>
            <a:rPr lang="en-US" i="1"/>
            <a:t>Purpose:</a:t>
          </a:r>
          <a:endParaRPr lang="en-US"/>
        </a:p>
      </dgm:t>
    </dgm:pt>
    <dgm:pt modelId="{FA15F9A0-736A-4FA8-BEED-6D2772AC4B57}" type="parTrans" cxnId="{FFB9496B-40E0-4D9F-946C-1EC096DAC824}">
      <dgm:prSet/>
      <dgm:spPr/>
      <dgm:t>
        <a:bodyPr/>
        <a:lstStyle/>
        <a:p>
          <a:endParaRPr lang="en-US"/>
        </a:p>
      </dgm:t>
    </dgm:pt>
    <dgm:pt modelId="{765FCE40-4857-45B8-AE04-8999F09FFFE2}" type="sibTrans" cxnId="{FFB9496B-40E0-4D9F-946C-1EC096DAC824}">
      <dgm:prSet/>
      <dgm:spPr/>
      <dgm:t>
        <a:bodyPr/>
        <a:lstStyle/>
        <a:p>
          <a:endParaRPr lang="en-US"/>
        </a:p>
      </dgm:t>
    </dgm:pt>
    <dgm:pt modelId="{DE6AFECE-BD01-44EA-A8DF-C24D14846C51}">
      <dgm:prSet/>
      <dgm:spPr/>
      <dgm:t>
        <a:bodyPr/>
        <a:lstStyle/>
        <a:p>
          <a:r>
            <a:rPr lang="en-US"/>
            <a:t>Used for sending OTP and verifying users during the registration process.</a:t>
          </a:r>
        </a:p>
      </dgm:t>
    </dgm:pt>
    <dgm:pt modelId="{AFD697AD-C805-4335-9CE9-467AB578905F}" type="parTrans" cxnId="{54FDE5AE-EB36-4936-9783-D03BAD147FBA}">
      <dgm:prSet/>
      <dgm:spPr/>
      <dgm:t>
        <a:bodyPr/>
        <a:lstStyle/>
        <a:p>
          <a:endParaRPr lang="en-US"/>
        </a:p>
      </dgm:t>
    </dgm:pt>
    <dgm:pt modelId="{103D1EC5-EA6A-45A3-8993-903B2173ACF4}" type="sibTrans" cxnId="{54FDE5AE-EB36-4936-9783-D03BAD147FBA}">
      <dgm:prSet/>
      <dgm:spPr/>
      <dgm:t>
        <a:bodyPr/>
        <a:lstStyle/>
        <a:p>
          <a:endParaRPr lang="en-US"/>
        </a:p>
      </dgm:t>
    </dgm:pt>
    <dgm:pt modelId="{25056B87-3EB7-4301-8298-ADDC97E69945}">
      <dgm:prSet/>
      <dgm:spPr/>
      <dgm:t>
        <a:bodyPr/>
        <a:lstStyle/>
        <a:p>
          <a:r>
            <a:rPr lang="en-US" i="1"/>
            <a:t>Benefits:</a:t>
          </a:r>
          <a:endParaRPr lang="en-US"/>
        </a:p>
      </dgm:t>
    </dgm:pt>
    <dgm:pt modelId="{ED26626C-9467-46D5-96EF-01C9B7682C89}" type="parTrans" cxnId="{7655A166-6154-4443-84B4-424F3364423B}">
      <dgm:prSet/>
      <dgm:spPr/>
      <dgm:t>
        <a:bodyPr/>
        <a:lstStyle/>
        <a:p>
          <a:endParaRPr lang="en-US"/>
        </a:p>
      </dgm:t>
    </dgm:pt>
    <dgm:pt modelId="{A304BBAD-AEEB-4FB4-8852-E718B6C54FB6}" type="sibTrans" cxnId="{7655A166-6154-4443-84B4-424F3364423B}">
      <dgm:prSet/>
      <dgm:spPr/>
      <dgm:t>
        <a:bodyPr/>
        <a:lstStyle/>
        <a:p>
          <a:endParaRPr lang="en-US"/>
        </a:p>
      </dgm:t>
    </dgm:pt>
    <dgm:pt modelId="{2A7CF9A0-021B-4C27-99FC-D926A42878CB}">
      <dgm:prSet/>
      <dgm:spPr/>
      <dgm:t>
        <a:bodyPr/>
        <a:lstStyle/>
        <a:p>
          <a:r>
            <a:rPr lang="en-US"/>
            <a:t>Securely facilitates user verification through email authentication.</a:t>
          </a:r>
        </a:p>
      </dgm:t>
    </dgm:pt>
    <dgm:pt modelId="{ABEBC06C-725D-483A-9FD1-100D7CA18FF8}" type="parTrans" cxnId="{C47FF8E2-62C8-4600-9CAE-13B6011A7C63}">
      <dgm:prSet/>
      <dgm:spPr/>
      <dgm:t>
        <a:bodyPr/>
        <a:lstStyle/>
        <a:p>
          <a:endParaRPr lang="en-US"/>
        </a:p>
      </dgm:t>
    </dgm:pt>
    <dgm:pt modelId="{16D194D4-F73C-4899-BE32-8E8551BAE90A}" type="sibTrans" cxnId="{C47FF8E2-62C8-4600-9CAE-13B6011A7C63}">
      <dgm:prSet/>
      <dgm:spPr/>
      <dgm:t>
        <a:bodyPr/>
        <a:lstStyle/>
        <a:p>
          <a:endParaRPr lang="en-US"/>
        </a:p>
      </dgm:t>
    </dgm:pt>
    <dgm:pt modelId="{5AB73212-0F49-4E2F-9D2A-DA3838A2B97A}">
      <dgm:prSet/>
      <dgm:spPr/>
      <dgm:t>
        <a:bodyPr/>
        <a:lstStyle/>
        <a:p>
          <a:r>
            <a:rPr lang="en-US"/>
            <a:t>Enhances the registration process by ensuring the authenticity of user accounts.</a:t>
          </a:r>
        </a:p>
      </dgm:t>
    </dgm:pt>
    <dgm:pt modelId="{0E4B478C-CB4D-43E3-ABBE-BE68CDC30A95}" type="parTrans" cxnId="{79F4C9E3-1622-4AFA-8D76-418379F9DB5A}">
      <dgm:prSet/>
      <dgm:spPr/>
      <dgm:t>
        <a:bodyPr/>
        <a:lstStyle/>
        <a:p>
          <a:endParaRPr lang="en-US"/>
        </a:p>
      </dgm:t>
    </dgm:pt>
    <dgm:pt modelId="{C89CD747-65FF-4F94-9111-EE3D095E3638}" type="sibTrans" cxnId="{79F4C9E3-1622-4AFA-8D76-418379F9DB5A}">
      <dgm:prSet/>
      <dgm:spPr/>
      <dgm:t>
        <a:bodyPr/>
        <a:lstStyle/>
        <a:p>
          <a:endParaRPr lang="en-US"/>
        </a:p>
      </dgm:t>
    </dgm:pt>
    <dgm:pt modelId="{801F9BCA-9ACB-44BF-B9C1-726AF0DDE5EF}">
      <dgm:prSet/>
      <dgm:spPr/>
      <dgm:t>
        <a:bodyPr/>
        <a:lstStyle/>
        <a:p>
          <a:r>
            <a:rPr lang="en-US" b="1"/>
            <a:t>Google Maps API:</a:t>
          </a:r>
          <a:endParaRPr lang="en-US"/>
        </a:p>
      </dgm:t>
    </dgm:pt>
    <dgm:pt modelId="{5B45AC82-B258-4F66-9016-C1D6B7EFCCD8}" type="parTrans" cxnId="{08C21E7C-4491-444A-81FE-73AAE0AB87EC}">
      <dgm:prSet/>
      <dgm:spPr/>
      <dgm:t>
        <a:bodyPr/>
        <a:lstStyle/>
        <a:p>
          <a:endParaRPr lang="en-US"/>
        </a:p>
      </dgm:t>
    </dgm:pt>
    <dgm:pt modelId="{248B89D1-B2FC-44E9-A909-0272E3F54AB5}" type="sibTrans" cxnId="{08C21E7C-4491-444A-81FE-73AAE0AB87EC}">
      <dgm:prSet/>
      <dgm:spPr/>
      <dgm:t>
        <a:bodyPr/>
        <a:lstStyle/>
        <a:p>
          <a:endParaRPr lang="en-US"/>
        </a:p>
      </dgm:t>
    </dgm:pt>
    <dgm:pt modelId="{A3E016DB-3555-4B46-8358-D263840E84C5}">
      <dgm:prSet/>
      <dgm:spPr/>
      <dgm:t>
        <a:bodyPr/>
        <a:lstStyle/>
        <a:p>
          <a:r>
            <a:rPr lang="en-US" i="1"/>
            <a:t>Purpose:</a:t>
          </a:r>
          <a:endParaRPr lang="en-US"/>
        </a:p>
      </dgm:t>
    </dgm:pt>
    <dgm:pt modelId="{B3A33CD9-F66D-4910-9055-A458207A49CA}" type="parTrans" cxnId="{4B98C54F-08DE-4C64-BEE0-8DD36BF3831E}">
      <dgm:prSet/>
      <dgm:spPr/>
      <dgm:t>
        <a:bodyPr/>
        <a:lstStyle/>
        <a:p>
          <a:endParaRPr lang="en-US"/>
        </a:p>
      </dgm:t>
    </dgm:pt>
    <dgm:pt modelId="{1F6C4194-DB23-4CAD-A3E7-3C274E317ABB}" type="sibTrans" cxnId="{4B98C54F-08DE-4C64-BEE0-8DD36BF3831E}">
      <dgm:prSet/>
      <dgm:spPr/>
      <dgm:t>
        <a:bodyPr/>
        <a:lstStyle/>
        <a:p>
          <a:endParaRPr lang="en-US"/>
        </a:p>
      </dgm:t>
    </dgm:pt>
    <dgm:pt modelId="{D2E1913F-1AD2-4DD9-A2A7-729A941E8AFA}">
      <dgm:prSet/>
      <dgm:spPr/>
      <dgm:t>
        <a:bodyPr/>
        <a:lstStyle/>
        <a:p>
          <a:r>
            <a:rPr lang="en-US"/>
            <a:t>Enables precise location tracking for venue approval.</a:t>
          </a:r>
        </a:p>
      </dgm:t>
    </dgm:pt>
    <dgm:pt modelId="{96809C69-9CCA-403C-A9E2-A1F1B49F6DEA}" type="parTrans" cxnId="{BDECF49B-EF11-48AE-ADB5-FF38D8061B11}">
      <dgm:prSet/>
      <dgm:spPr/>
      <dgm:t>
        <a:bodyPr/>
        <a:lstStyle/>
        <a:p>
          <a:endParaRPr lang="en-US"/>
        </a:p>
      </dgm:t>
    </dgm:pt>
    <dgm:pt modelId="{F0B09D79-9FEB-4C88-B240-054BECFE2143}" type="sibTrans" cxnId="{BDECF49B-EF11-48AE-ADB5-FF38D8061B11}">
      <dgm:prSet/>
      <dgm:spPr/>
      <dgm:t>
        <a:bodyPr/>
        <a:lstStyle/>
        <a:p>
          <a:endParaRPr lang="en-US"/>
        </a:p>
      </dgm:t>
    </dgm:pt>
    <dgm:pt modelId="{B9CBB300-6A04-467F-A712-4836BA991A9F}">
      <dgm:prSet/>
      <dgm:spPr/>
      <dgm:t>
        <a:bodyPr/>
        <a:lstStyle/>
        <a:p>
          <a:r>
            <a:rPr lang="en-US"/>
            <a:t>Provides users with event locations on an interactive map.</a:t>
          </a:r>
        </a:p>
      </dgm:t>
    </dgm:pt>
    <dgm:pt modelId="{1FCA51BE-F57B-4D63-82F3-FEDC63480FC6}" type="parTrans" cxnId="{527EC6A3-D410-4323-8856-7677E2EF0D55}">
      <dgm:prSet/>
      <dgm:spPr/>
      <dgm:t>
        <a:bodyPr/>
        <a:lstStyle/>
        <a:p>
          <a:endParaRPr lang="en-US"/>
        </a:p>
      </dgm:t>
    </dgm:pt>
    <dgm:pt modelId="{A3E33DB2-170B-4D2D-99B1-D95552B60905}" type="sibTrans" cxnId="{527EC6A3-D410-4323-8856-7677E2EF0D55}">
      <dgm:prSet/>
      <dgm:spPr/>
      <dgm:t>
        <a:bodyPr/>
        <a:lstStyle/>
        <a:p>
          <a:endParaRPr lang="en-US"/>
        </a:p>
      </dgm:t>
    </dgm:pt>
    <dgm:pt modelId="{2FC35189-2190-4087-8867-332425D5AADA}">
      <dgm:prSet/>
      <dgm:spPr/>
      <dgm:t>
        <a:bodyPr/>
        <a:lstStyle/>
        <a:p>
          <a:r>
            <a:rPr lang="en-US" i="1"/>
            <a:t>Benefits:</a:t>
          </a:r>
          <a:endParaRPr lang="en-US"/>
        </a:p>
      </dgm:t>
    </dgm:pt>
    <dgm:pt modelId="{5158D43A-A5B1-4816-9278-579903B300E7}" type="parTrans" cxnId="{D9EC7B03-D21F-497E-BE5D-9431C895E74F}">
      <dgm:prSet/>
      <dgm:spPr/>
      <dgm:t>
        <a:bodyPr/>
        <a:lstStyle/>
        <a:p>
          <a:endParaRPr lang="en-US"/>
        </a:p>
      </dgm:t>
    </dgm:pt>
    <dgm:pt modelId="{F4E75C01-3D07-4C01-9504-D11B49E37C99}" type="sibTrans" cxnId="{D9EC7B03-D21F-497E-BE5D-9431C895E74F}">
      <dgm:prSet/>
      <dgm:spPr/>
      <dgm:t>
        <a:bodyPr/>
        <a:lstStyle/>
        <a:p>
          <a:endParaRPr lang="en-US"/>
        </a:p>
      </dgm:t>
    </dgm:pt>
    <dgm:pt modelId="{9F3B1980-F148-49E9-8850-9E853A0129C8}">
      <dgm:prSet/>
      <dgm:spPr/>
      <dgm:t>
        <a:bodyPr/>
        <a:lstStyle/>
        <a:p>
          <a:r>
            <a:rPr lang="en-US"/>
            <a:t>Streamlines the approval process by accurately locating venues.</a:t>
          </a:r>
        </a:p>
      </dgm:t>
    </dgm:pt>
    <dgm:pt modelId="{18213923-771A-4269-A3A6-8854EA94EF04}" type="parTrans" cxnId="{193B56BE-1DE3-424A-BB91-CD55A5B64D80}">
      <dgm:prSet/>
      <dgm:spPr/>
      <dgm:t>
        <a:bodyPr/>
        <a:lstStyle/>
        <a:p>
          <a:endParaRPr lang="en-US"/>
        </a:p>
      </dgm:t>
    </dgm:pt>
    <dgm:pt modelId="{FB2E9F8E-C95B-4BEB-825A-94100099A8A3}" type="sibTrans" cxnId="{193B56BE-1DE3-424A-BB91-CD55A5B64D80}">
      <dgm:prSet/>
      <dgm:spPr/>
      <dgm:t>
        <a:bodyPr/>
        <a:lstStyle/>
        <a:p>
          <a:endParaRPr lang="en-US"/>
        </a:p>
      </dgm:t>
    </dgm:pt>
    <dgm:pt modelId="{481150EC-7ABC-43F0-8E2F-54A97555C3A1}">
      <dgm:prSet/>
      <dgm:spPr/>
      <dgm:t>
        <a:bodyPr/>
        <a:lstStyle/>
        <a:p>
          <a:r>
            <a:rPr lang="en-US"/>
            <a:t>Enhances user experience by visualizing event locations on the map.</a:t>
          </a:r>
        </a:p>
      </dgm:t>
    </dgm:pt>
    <dgm:pt modelId="{3FC5DF4E-5C85-465F-8424-52856FE7EB11}" type="parTrans" cxnId="{6F98B13B-E73D-46D4-8011-83E2495E2FA3}">
      <dgm:prSet/>
      <dgm:spPr/>
      <dgm:t>
        <a:bodyPr/>
        <a:lstStyle/>
        <a:p>
          <a:endParaRPr lang="en-US"/>
        </a:p>
      </dgm:t>
    </dgm:pt>
    <dgm:pt modelId="{01E34747-8EA5-4F0E-A1D3-2F0B80451D5C}" type="sibTrans" cxnId="{6F98B13B-E73D-46D4-8011-83E2495E2FA3}">
      <dgm:prSet/>
      <dgm:spPr/>
      <dgm:t>
        <a:bodyPr/>
        <a:lstStyle/>
        <a:p>
          <a:endParaRPr lang="en-US"/>
        </a:p>
      </dgm:t>
    </dgm:pt>
    <dgm:pt modelId="{4A9F2F9A-3CFB-4E56-9A0F-1D0A54F586EE}">
      <dgm:prSet/>
      <dgm:spPr/>
      <dgm:t>
        <a:bodyPr/>
        <a:lstStyle/>
        <a:p>
          <a:r>
            <a:rPr lang="en-US" b="1"/>
            <a:t>JX Browser for Video Playing:</a:t>
          </a:r>
          <a:endParaRPr lang="en-US"/>
        </a:p>
      </dgm:t>
    </dgm:pt>
    <dgm:pt modelId="{A7FF2DF1-6A56-42A7-B490-F466A087B184}" type="parTrans" cxnId="{FA43E705-5DD8-4F7A-8860-285EA3D1D2B4}">
      <dgm:prSet/>
      <dgm:spPr/>
      <dgm:t>
        <a:bodyPr/>
        <a:lstStyle/>
        <a:p>
          <a:endParaRPr lang="en-US"/>
        </a:p>
      </dgm:t>
    </dgm:pt>
    <dgm:pt modelId="{F2B620ED-16FA-41BE-8AFC-AB29E70F12D4}" type="sibTrans" cxnId="{FA43E705-5DD8-4F7A-8860-285EA3D1D2B4}">
      <dgm:prSet/>
      <dgm:spPr/>
      <dgm:t>
        <a:bodyPr/>
        <a:lstStyle/>
        <a:p>
          <a:endParaRPr lang="en-US"/>
        </a:p>
      </dgm:t>
    </dgm:pt>
    <dgm:pt modelId="{D4A00189-BC3D-4BBA-8D68-CD328EA7F89A}">
      <dgm:prSet/>
      <dgm:spPr/>
      <dgm:t>
        <a:bodyPr/>
        <a:lstStyle/>
        <a:p>
          <a:r>
            <a:rPr lang="en-US" i="1"/>
            <a:t>Purpose:</a:t>
          </a:r>
          <a:endParaRPr lang="en-US"/>
        </a:p>
      </dgm:t>
    </dgm:pt>
    <dgm:pt modelId="{BB126F2F-D19E-42E2-9D08-B8C6F1C27C68}" type="parTrans" cxnId="{8F7A7D9F-292E-4090-8C53-80B655537730}">
      <dgm:prSet/>
      <dgm:spPr/>
      <dgm:t>
        <a:bodyPr/>
        <a:lstStyle/>
        <a:p>
          <a:endParaRPr lang="en-US"/>
        </a:p>
      </dgm:t>
    </dgm:pt>
    <dgm:pt modelId="{41980986-B857-441B-9F6E-80643F0DCF54}" type="sibTrans" cxnId="{8F7A7D9F-292E-4090-8C53-80B655537730}">
      <dgm:prSet/>
      <dgm:spPr/>
      <dgm:t>
        <a:bodyPr/>
        <a:lstStyle/>
        <a:p>
          <a:endParaRPr lang="en-US"/>
        </a:p>
      </dgm:t>
    </dgm:pt>
    <dgm:pt modelId="{357A7D46-6E48-464B-9FCB-718C54432247}">
      <dgm:prSet/>
      <dgm:spPr/>
      <dgm:t>
        <a:bodyPr/>
        <a:lstStyle/>
        <a:p>
          <a:r>
            <a:rPr lang="en-US"/>
            <a:t>Facilitates the playback of video files through URLs specified in the event section.</a:t>
          </a:r>
        </a:p>
      </dgm:t>
    </dgm:pt>
    <dgm:pt modelId="{3BAECF20-2461-4F07-AF58-32F79987DA5C}" type="parTrans" cxnId="{FCE2EECB-9C1B-4C47-B26A-DC479853E5B3}">
      <dgm:prSet/>
      <dgm:spPr/>
      <dgm:t>
        <a:bodyPr/>
        <a:lstStyle/>
        <a:p>
          <a:endParaRPr lang="en-US"/>
        </a:p>
      </dgm:t>
    </dgm:pt>
    <dgm:pt modelId="{3DCE51D4-0402-4604-81FD-4704879736AE}" type="sibTrans" cxnId="{FCE2EECB-9C1B-4C47-B26A-DC479853E5B3}">
      <dgm:prSet/>
      <dgm:spPr/>
      <dgm:t>
        <a:bodyPr/>
        <a:lstStyle/>
        <a:p>
          <a:endParaRPr lang="en-US"/>
        </a:p>
      </dgm:t>
    </dgm:pt>
    <dgm:pt modelId="{8ABE1092-631F-4478-9FA1-9E5F017D28BF}">
      <dgm:prSet/>
      <dgm:spPr/>
      <dgm:t>
        <a:bodyPr/>
        <a:lstStyle/>
        <a:p>
          <a:r>
            <a:rPr lang="en-US" i="1"/>
            <a:t>Benefits:</a:t>
          </a:r>
          <a:endParaRPr lang="en-US"/>
        </a:p>
      </dgm:t>
    </dgm:pt>
    <dgm:pt modelId="{83331B1A-BCE3-4D52-ACB1-CA31D1D8257B}" type="parTrans" cxnId="{2F4EE154-B539-4031-B6D6-22C1C276B562}">
      <dgm:prSet/>
      <dgm:spPr/>
      <dgm:t>
        <a:bodyPr/>
        <a:lstStyle/>
        <a:p>
          <a:endParaRPr lang="en-US"/>
        </a:p>
      </dgm:t>
    </dgm:pt>
    <dgm:pt modelId="{3B52C2DA-0384-4881-A80E-845E571582C3}" type="sibTrans" cxnId="{2F4EE154-B539-4031-B6D6-22C1C276B562}">
      <dgm:prSet/>
      <dgm:spPr/>
      <dgm:t>
        <a:bodyPr/>
        <a:lstStyle/>
        <a:p>
          <a:endParaRPr lang="en-US"/>
        </a:p>
      </dgm:t>
    </dgm:pt>
    <dgm:pt modelId="{0AC2AE29-8B6D-4855-9268-BC422CD05621}">
      <dgm:prSet/>
      <dgm:spPr/>
      <dgm:t>
        <a:bodyPr/>
        <a:lstStyle/>
        <a:p>
          <a:r>
            <a:rPr lang="en-US"/>
            <a:t>Offers seamless integration for video playback within the application.</a:t>
          </a:r>
        </a:p>
      </dgm:t>
    </dgm:pt>
    <dgm:pt modelId="{DBACCC69-4641-4DDB-BD2F-420CA52E24AF}" type="parTrans" cxnId="{E10EA067-E513-4059-AEB1-3C9408072E2F}">
      <dgm:prSet/>
      <dgm:spPr/>
      <dgm:t>
        <a:bodyPr/>
        <a:lstStyle/>
        <a:p>
          <a:endParaRPr lang="en-US"/>
        </a:p>
      </dgm:t>
    </dgm:pt>
    <dgm:pt modelId="{AD1ED197-A6ED-4F3F-82D2-44D99DC3D09B}" type="sibTrans" cxnId="{E10EA067-E513-4059-AEB1-3C9408072E2F}">
      <dgm:prSet/>
      <dgm:spPr/>
      <dgm:t>
        <a:bodyPr/>
        <a:lstStyle/>
        <a:p>
          <a:endParaRPr lang="en-US"/>
        </a:p>
      </dgm:t>
    </dgm:pt>
    <dgm:pt modelId="{44CD7D02-BC95-4F31-B0BC-E8AFE3E83DC3}">
      <dgm:prSet/>
      <dgm:spPr/>
      <dgm:t>
        <a:bodyPr/>
        <a:lstStyle/>
        <a:p>
          <a:r>
            <a:rPr lang="en-US"/>
            <a:t>Enhances the multimedia experience during event exploration.</a:t>
          </a:r>
        </a:p>
      </dgm:t>
    </dgm:pt>
    <dgm:pt modelId="{77404A25-0920-49A0-816D-28293B91599D}" type="parTrans" cxnId="{CC5A5160-6FA5-4689-86B8-C0B8F7B9F7EF}">
      <dgm:prSet/>
      <dgm:spPr/>
      <dgm:t>
        <a:bodyPr/>
        <a:lstStyle/>
        <a:p>
          <a:endParaRPr lang="en-US"/>
        </a:p>
      </dgm:t>
    </dgm:pt>
    <dgm:pt modelId="{B0C79297-E637-444C-B59A-86D9119A5302}" type="sibTrans" cxnId="{CC5A5160-6FA5-4689-86B8-C0B8F7B9F7EF}">
      <dgm:prSet/>
      <dgm:spPr/>
      <dgm:t>
        <a:bodyPr/>
        <a:lstStyle/>
        <a:p>
          <a:endParaRPr lang="en-US"/>
        </a:p>
      </dgm:t>
    </dgm:pt>
    <dgm:pt modelId="{9B2808AE-8FAD-1E4F-9354-31DDC4CE467B}" type="pres">
      <dgm:prSet presAssocID="{DC95916B-9E36-48CB-BF34-6653ABFB4777}" presName="Name0" presStyleCnt="0">
        <dgm:presLayoutVars>
          <dgm:dir/>
          <dgm:animLvl val="lvl"/>
          <dgm:resizeHandles val="exact"/>
        </dgm:presLayoutVars>
      </dgm:prSet>
      <dgm:spPr/>
    </dgm:pt>
    <dgm:pt modelId="{A4B81C19-3CE5-EF4A-94D2-15CB217ECE0E}" type="pres">
      <dgm:prSet presAssocID="{192EF6C9-5699-42D4-A566-A35021BDB5BC}" presName="linNode" presStyleCnt="0"/>
      <dgm:spPr/>
    </dgm:pt>
    <dgm:pt modelId="{989F4CDB-D47D-9845-BEE2-52DB2F7B2F68}" type="pres">
      <dgm:prSet presAssocID="{192EF6C9-5699-42D4-A566-A35021BDB5BC}" presName="parentText" presStyleLbl="node1" presStyleIdx="0" presStyleCnt="9">
        <dgm:presLayoutVars>
          <dgm:chMax val="1"/>
          <dgm:bulletEnabled val="1"/>
        </dgm:presLayoutVars>
      </dgm:prSet>
      <dgm:spPr/>
    </dgm:pt>
    <dgm:pt modelId="{3BCD41D8-F217-3341-8E42-48D9D43F00C1}" type="pres">
      <dgm:prSet presAssocID="{0593AECF-AB30-4CCB-85D2-3A6B813857F2}" presName="sp" presStyleCnt="0"/>
      <dgm:spPr/>
    </dgm:pt>
    <dgm:pt modelId="{B875B689-9D8F-8943-863C-7FAE0958F6E5}" type="pres">
      <dgm:prSet presAssocID="{091223A3-103E-4AC6-A047-7452299BD932}" presName="linNode" presStyleCnt="0"/>
      <dgm:spPr/>
    </dgm:pt>
    <dgm:pt modelId="{031C92EB-B78C-3243-87F8-042FFE33DB9D}" type="pres">
      <dgm:prSet presAssocID="{091223A3-103E-4AC6-A047-7452299BD932}" presName="parentText" presStyleLbl="node1" presStyleIdx="1" presStyleCnt="9">
        <dgm:presLayoutVars>
          <dgm:chMax val="1"/>
          <dgm:bulletEnabled val="1"/>
        </dgm:presLayoutVars>
      </dgm:prSet>
      <dgm:spPr/>
    </dgm:pt>
    <dgm:pt modelId="{D059B3DA-621A-C34A-82BF-B7701A631540}" type="pres">
      <dgm:prSet presAssocID="{091223A3-103E-4AC6-A047-7452299BD932}" presName="descendantText" presStyleLbl="alignAccFollowNode1" presStyleIdx="0" presStyleCnt="6">
        <dgm:presLayoutVars>
          <dgm:bulletEnabled val="1"/>
        </dgm:presLayoutVars>
      </dgm:prSet>
      <dgm:spPr/>
    </dgm:pt>
    <dgm:pt modelId="{39262064-4295-E54D-9482-B0980DE9A278}" type="pres">
      <dgm:prSet presAssocID="{765FCE40-4857-45B8-AE04-8999F09FFFE2}" presName="sp" presStyleCnt="0"/>
      <dgm:spPr/>
    </dgm:pt>
    <dgm:pt modelId="{76023320-0E4F-4245-AA03-15E283F4127C}" type="pres">
      <dgm:prSet presAssocID="{25056B87-3EB7-4301-8298-ADDC97E69945}" presName="linNode" presStyleCnt="0"/>
      <dgm:spPr/>
    </dgm:pt>
    <dgm:pt modelId="{D4762949-29E2-E44E-B573-C63D4917C4D3}" type="pres">
      <dgm:prSet presAssocID="{25056B87-3EB7-4301-8298-ADDC97E69945}" presName="parentText" presStyleLbl="node1" presStyleIdx="2" presStyleCnt="9">
        <dgm:presLayoutVars>
          <dgm:chMax val="1"/>
          <dgm:bulletEnabled val="1"/>
        </dgm:presLayoutVars>
      </dgm:prSet>
      <dgm:spPr/>
    </dgm:pt>
    <dgm:pt modelId="{59A6AEB5-9FDE-8B4D-A83A-575804461256}" type="pres">
      <dgm:prSet presAssocID="{25056B87-3EB7-4301-8298-ADDC97E69945}" presName="descendantText" presStyleLbl="alignAccFollowNode1" presStyleIdx="1" presStyleCnt="6">
        <dgm:presLayoutVars>
          <dgm:bulletEnabled val="1"/>
        </dgm:presLayoutVars>
      </dgm:prSet>
      <dgm:spPr/>
    </dgm:pt>
    <dgm:pt modelId="{9ED552B1-B69F-8C44-981C-E4B431BE34AC}" type="pres">
      <dgm:prSet presAssocID="{A304BBAD-AEEB-4FB4-8852-E718B6C54FB6}" presName="sp" presStyleCnt="0"/>
      <dgm:spPr/>
    </dgm:pt>
    <dgm:pt modelId="{B325171F-DC75-D144-9AF2-F4F1ABC620F0}" type="pres">
      <dgm:prSet presAssocID="{801F9BCA-9ACB-44BF-B9C1-726AF0DDE5EF}" presName="linNode" presStyleCnt="0"/>
      <dgm:spPr/>
    </dgm:pt>
    <dgm:pt modelId="{CBF09A0B-2664-9A43-9A2A-4854739B4BC4}" type="pres">
      <dgm:prSet presAssocID="{801F9BCA-9ACB-44BF-B9C1-726AF0DDE5EF}" presName="parentText" presStyleLbl="node1" presStyleIdx="3" presStyleCnt="9">
        <dgm:presLayoutVars>
          <dgm:chMax val="1"/>
          <dgm:bulletEnabled val="1"/>
        </dgm:presLayoutVars>
      </dgm:prSet>
      <dgm:spPr/>
    </dgm:pt>
    <dgm:pt modelId="{010FD24A-8476-0347-9BF4-CF08ABAF89D4}" type="pres">
      <dgm:prSet presAssocID="{248B89D1-B2FC-44E9-A909-0272E3F54AB5}" presName="sp" presStyleCnt="0"/>
      <dgm:spPr/>
    </dgm:pt>
    <dgm:pt modelId="{23769841-4888-AE47-BE75-ABF7456FD008}" type="pres">
      <dgm:prSet presAssocID="{A3E016DB-3555-4B46-8358-D263840E84C5}" presName="linNode" presStyleCnt="0"/>
      <dgm:spPr/>
    </dgm:pt>
    <dgm:pt modelId="{6D9515D8-1E25-FA4A-B9B7-515BFB857BCA}" type="pres">
      <dgm:prSet presAssocID="{A3E016DB-3555-4B46-8358-D263840E84C5}" presName="parentText" presStyleLbl="node1" presStyleIdx="4" presStyleCnt="9">
        <dgm:presLayoutVars>
          <dgm:chMax val="1"/>
          <dgm:bulletEnabled val="1"/>
        </dgm:presLayoutVars>
      </dgm:prSet>
      <dgm:spPr/>
    </dgm:pt>
    <dgm:pt modelId="{C8087CC9-598F-7649-A74A-1EF8BABFDA09}" type="pres">
      <dgm:prSet presAssocID="{A3E016DB-3555-4B46-8358-D263840E84C5}" presName="descendantText" presStyleLbl="alignAccFollowNode1" presStyleIdx="2" presStyleCnt="6">
        <dgm:presLayoutVars>
          <dgm:bulletEnabled val="1"/>
        </dgm:presLayoutVars>
      </dgm:prSet>
      <dgm:spPr/>
    </dgm:pt>
    <dgm:pt modelId="{71BFEAFE-6ABA-2D41-9780-C919F84BBEFA}" type="pres">
      <dgm:prSet presAssocID="{1F6C4194-DB23-4CAD-A3E7-3C274E317ABB}" presName="sp" presStyleCnt="0"/>
      <dgm:spPr/>
    </dgm:pt>
    <dgm:pt modelId="{36C8ACE7-8EA6-4746-AAEB-D4C39C7F5F95}" type="pres">
      <dgm:prSet presAssocID="{2FC35189-2190-4087-8867-332425D5AADA}" presName="linNode" presStyleCnt="0"/>
      <dgm:spPr/>
    </dgm:pt>
    <dgm:pt modelId="{6BA19187-ADDB-2646-9E67-3E615BAE0BEE}" type="pres">
      <dgm:prSet presAssocID="{2FC35189-2190-4087-8867-332425D5AADA}" presName="parentText" presStyleLbl="node1" presStyleIdx="5" presStyleCnt="9">
        <dgm:presLayoutVars>
          <dgm:chMax val="1"/>
          <dgm:bulletEnabled val="1"/>
        </dgm:presLayoutVars>
      </dgm:prSet>
      <dgm:spPr/>
    </dgm:pt>
    <dgm:pt modelId="{9422F1E0-B070-6C40-9A1C-A422F13B68F1}" type="pres">
      <dgm:prSet presAssocID="{2FC35189-2190-4087-8867-332425D5AADA}" presName="descendantText" presStyleLbl="alignAccFollowNode1" presStyleIdx="3" presStyleCnt="6">
        <dgm:presLayoutVars>
          <dgm:bulletEnabled val="1"/>
        </dgm:presLayoutVars>
      </dgm:prSet>
      <dgm:spPr/>
    </dgm:pt>
    <dgm:pt modelId="{E2B5312C-1AB9-8B4D-A158-CAC1B0F544B6}" type="pres">
      <dgm:prSet presAssocID="{F4E75C01-3D07-4C01-9504-D11B49E37C99}" presName="sp" presStyleCnt="0"/>
      <dgm:spPr/>
    </dgm:pt>
    <dgm:pt modelId="{2F0F7BC5-67C9-1742-9D55-C2841C3EFE47}" type="pres">
      <dgm:prSet presAssocID="{4A9F2F9A-3CFB-4E56-9A0F-1D0A54F586EE}" presName="linNode" presStyleCnt="0"/>
      <dgm:spPr/>
    </dgm:pt>
    <dgm:pt modelId="{26BE1AF8-61A0-3440-AE53-1BB7EB248DD4}" type="pres">
      <dgm:prSet presAssocID="{4A9F2F9A-3CFB-4E56-9A0F-1D0A54F586EE}" presName="parentText" presStyleLbl="node1" presStyleIdx="6" presStyleCnt="9">
        <dgm:presLayoutVars>
          <dgm:chMax val="1"/>
          <dgm:bulletEnabled val="1"/>
        </dgm:presLayoutVars>
      </dgm:prSet>
      <dgm:spPr/>
    </dgm:pt>
    <dgm:pt modelId="{E27730F7-99E4-3F4D-A43F-67F26057D01A}" type="pres">
      <dgm:prSet presAssocID="{F2B620ED-16FA-41BE-8AFC-AB29E70F12D4}" presName="sp" presStyleCnt="0"/>
      <dgm:spPr/>
    </dgm:pt>
    <dgm:pt modelId="{EA4841A6-D2E6-F54E-9A3A-3A931457D74B}" type="pres">
      <dgm:prSet presAssocID="{D4A00189-BC3D-4BBA-8D68-CD328EA7F89A}" presName="linNode" presStyleCnt="0"/>
      <dgm:spPr/>
    </dgm:pt>
    <dgm:pt modelId="{2FB89737-432A-4E49-BD94-11EBD4C0A082}" type="pres">
      <dgm:prSet presAssocID="{D4A00189-BC3D-4BBA-8D68-CD328EA7F89A}" presName="parentText" presStyleLbl="node1" presStyleIdx="7" presStyleCnt="9">
        <dgm:presLayoutVars>
          <dgm:chMax val="1"/>
          <dgm:bulletEnabled val="1"/>
        </dgm:presLayoutVars>
      </dgm:prSet>
      <dgm:spPr/>
    </dgm:pt>
    <dgm:pt modelId="{4DD6929D-D9DF-0542-8692-43A93DCD751B}" type="pres">
      <dgm:prSet presAssocID="{D4A00189-BC3D-4BBA-8D68-CD328EA7F89A}" presName="descendantText" presStyleLbl="alignAccFollowNode1" presStyleIdx="4" presStyleCnt="6">
        <dgm:presLayoutVars>
          <dgm:bulletEnabled val="1"/>
        </dgm:presLayoutVars>
      </dgm:prSet>
      <dgm:spPr/>
    </dgm:pt>
    <dgm:pt modelId="{99F18C39-41EE-B74D-AFEC-51FAA71A3C77}" type="pres">
      <dgm:prSet presAssocID="{41980986-B857-441B-9F6E-80643F0DCF54}" presName="sp" presStyleCnt="0"/>
      <dgm:spPr/>
    </dgm:pt>
    <dgm:pt modelId="{3B9CA3F4-2701-B342-B8E4-DDFBEE7D3ADE}" type="pres">
      <dgm:prSet presAssocID="{8ABE1092-631F-4478-9FA1-9E5F017D28BF}" presName="linNode" presStyleCnt="0"/>
      <dgm:spPr/>
    </dgm:pt>
    <dgm:pt modelId="{247397A4-2DBE-9146-B3A7-F4EA1C7D838B}" type="pres">
      <dgm:prSet presAssocID="{8ABE1092-631F-4478-9FA1-9E5F017D28BF}" presName="parentText" presStyleLbl="node1" presStyleIdx="8" presStyleCnt="9">
        <dgm:presLayoutVars>
          <dgm:chMax val="1"/>
          <dgm:bulletEnabled val="1"/>
        </dgm:presLayoutVars>
      </dgm:prSet>
      <dgm:spPr/>
    </dgm:pt>
    <dgm:pt modelId="{69472663-2B70-3449-8190-965F03153573}" type="pres">
      <dgm:prSet presAssocID="{8ABE1092-631F-4478-9FA1-9E5F017D28BF}" presName="descendantText" presStyleLbl="alignAccFollowNode1" presStyleIdx="5" presStyleCnt="6">
        <dgm:presLayoutVars>
          <dgm:bulletEnabled val="1"/>
        </dgm:presLayoutVars>
      </dgm:prSet>
      <dgm:spPr/>
    </dgm:pt>
  </dgm:ptLst>
  <dgm:cxnLst>
    <dgm:cxn modelId="{ED843302-CB40-6B4C-BE85-1BDBFBCBDBBE}" type="presOf" srcId="{D2E1913F-1AD2-4DD9-A2A7-729A941E8AFA}" destId="{C8087CC9-598F-7649-A74A-1EF8BABFDA09}" srcOrd="0" destOrd="0" presId="urn:microsoft.com/office/officeart/2005/8/layout/vList5"/>
    <dgm:cxn modelId="{D9EC7B03-D21F-497E-BE5D-9431C895E74F}" srcId="{DC95916B-9E36-48CB-BF34-6653ABFB4777}" destId="{2FC35189-2190-4087-8867-332425D5AADA}" srcOrd="5" destOrd="0" parTransId="{5158D43A-A5B1-4816-9278-579903B300E7}" sibTransId="{F4E75C01-3D07-4C01-9504-D11B49E37C99}"/>
    <dgm:cxn modelId="{FA43E705-5DD8-4F7A-8860-285EA3D1D2B4}" srcId="{DC95916B-9E36-48CB-BF34-6653ABFB4777}" destId="{4A9F2F9A-3CFB-4E56-9A0F-1D0A54F586EE}" srcOrd="6" destOrd="0" parTransId="{A7FF2DF1-6A56-42A7-B490-F466A087B184}" sibTransId="{F2B620ED-16FA-41BE-8AFC-AB29E70F12D4}"/>
    <dgm:cxn modelId="{AF086215-67E5-3245-AEC9-6052DDF8CB6C}" type="presOf" srcId="{091223A3-103E-4AC6-A047-7452299BD932}" destId="{031C92EB-B78C-3243-87F8-042FFE33DB9D}" srcOrd="0" destOrd="0" presId="urn:microsoft.com/office/officeart/2005/8/layout/vList5"/>
    <dgm:cxn modelId="{9D378518-11D8-F144-AD84-515BF52BC23D}" type="presOf" srcId="{25056B87-3EB7-4301-8298-ADDC97E69945}" destId="{D4762949-29E2-E44E-B573-C63D4917C4D3}" srcOrd="0" destOrd="0" presId="urn:microsoft.com/office/officeart/2005/8/layout/vList5"/>
    <dgm:cxn modelId="{68C29520-6AE3-1F49-9CF1-F7A9F68DA295}" type="presOf" srcId="{9F3B1980-F148-49E9-8850-9E853A0129C8}" destId="{9422F1E0-B070-6C40-9A1C-A422F13B68F1}" srcOrd="0" destOrd="0" presId="urn:microsoft.com/office/officeart/2005/8/layout/vList5"/>
    <dgm:cxn modelId="{F0E6122E-F5AC-E44E-BEFD-0F775F9BDEA6}" type="presOf" srcId="{2A7CF9A0-021B-4C27-99FC-D926A42878CB}" destId="{59A6AEB5-9FDE-8B4D-A83A-575804461256}" srcOrd="0" destOrd="0" presId="urn:microsoft.com/office/officeart/2005/8/layout/vList5"/>
    <dgm:cxn modelId="{6F98B13B-E73D-46D4-8011-83E2495E2FA3}" srcId="{2FC35189-2190-4087-8867-332425D5AADA}" destId="{481150EC-7ABC-43F0-8E2F-54A97555C3A1}" srcOrd="1" destOrd="0" parTransId="{3FC5DF4E-5C85-465F-8424-52856FE7EB11}" sibTransId="{01E34747-8EA5-4F0E-A1D3-2F0B80451D5C}"/>
    <dgm:cxn modelId="{F80DD947-A81F-DA45-8951-89692E4E1106}" type="presOf" srcId="{192EF6C9-5699-42D4-A566-A35021BDB5BC}" destId="{989F4CDB-D47D-9845-BEE2-52DB2F7B2F68}" srcOrd="0" destOrd="0" presId="urn:microsoft.com/office/officeart/2005/8/layout/vList5"/>
    <dgm:cxn modelId="{4B98C54F-08DE-4C64-BEE0-8DD36BF3831E}" srcId="{DC95916B-9E36-48CB-BF34-6653ABFB4777}" destId="{A3E016DB-3555-4B46-8358-D263840E84C5}" srcOrd="4" destOrd="0" parTransId="{B3A33CD9-F66D-4910-9055-A458207A49CA}" sibTransId="{1F6C4194-DB23-4CAD-A3E7-3C274E317ABB}"/>
    <dgm:cxn modelId="{C7F44E52-1E91-F64F-975E-4CE5F09C5F69}" type="presOf" srcId="{2FC35189-2190-4087-8867-332425D5AADA}" destId="{6BA19187-ADDB-2646-9E67-3E615BAE0BEE}" srcOrd="0" destOrd="0" presId="urn:microsoft.com/office/officeart/2005/8/layout/vList5"/>
    <dgm:cxn modelId="{2F4EE154-B539-4031-B6D6-22C1C276B562}" srcId="{DC95916B-9E36-48CB-BF34-6653ABFB4777}" destId="{8ABE1092-631F-4478-9FA1-9E5F017D28BF}" srcOrd="8" destOrd="0" parTransId="{83331B1A-BCE3-4D52-ACB1-CA31D1D8257B}" sibTransId="{3B52C2DA-0384-4881-A80E-845E571582C3}"/>
    <dgm:cxn modelId="{A199E658-BC1F-004B-BE9A-418688815250}" type="presOf" srcId="{B9CBB300-6A04-467F-A712-4836BA991A9F}" destId="{C8087CC9-598F-7649-A74A-1EF8BABFDA09}" srcOrd="0" destOrd="1" presId="urn:microsoft.com/office/officeart/2005/8/layout/vList5"/>
    <dgm:cxn modelId="{CC5A5160-6FA5-4689-86B8-C0B8F7B9F7EF}" srcId="{8ABE1092-631F-4478-9FA1-9E5F017D28BF}" destId="{44CD7D02-BC95-4F31-B0BC-E8AFE3E83DC3}" srcOrd="1" destOrd="0" parTransId="{77404A25-0920-49A0-816D-28293B91599D}" sibTransId="{B0C79297-E637-444C-B59A-86D9119A5302}"/>
    <dgm:cxn modelId="{7655A166-6154-4443-84B4-424F3364423B}" srcId="{DC95916B-9E36-48CB-BF34-6653ABFB4777}" destId="{25056B87-3EB7-4301-8298-ADDC97E69945}" srcOrd="2" destOrd="0" parTransId="{ED26626C-9467-46D5-96EF-01C9B7682C89}" sibTransId="{A304BBAD-AEEB-4FB4-8852-E718B6C54FB6}"/>
    <dgm:cxn modelId="{E10EA067-E513-4059-AEB1-3C9408072E2F}" srcId="{8ABE1092-631F-4478-9FA1-9E5F017D28BF}" destId="{0AC2AE29-8B6D-4855-9268-BC422CD05621}" srcOrd="0" destOrd="0" parTransId="{DBACCC69-4641-4DDB-BD2F-420CA52E24AF}" sibTransId="{AD1ED197-A6ED-4F3F-82D2-44D99DC3D09B}"/>
    <dgm:cxn modelId="{FFB9496B-40E0-4D9F-946C-1EC096DAC824}" srcId="{DC95916B-9E36-48CB-BF34-6653ABFB4777}" destId="{091223A3-103E-4AC6-A047-7452299BD932}" srcOrd="1" destOrd="0" parTransId="{FA15F9A0-736A-4FA8-BEED-6D2772AC4B57}" sibTransId="{765FCE40-4857-45B8-AE04-8999F09FFFE2}"/>
    <dgm:cxn modelId="{FCAC586B-38A7-6247-A222-274C157F39EC}" type="presOf" srcId="{0AC2AE29-8B6D-4855-9268-BC422CD05621}" destId="{69472663-2B70-3449-8190-965F03153573}" srcOrd="0" destOrd="0" presId="urn:microsoft.com/office/officeart/2005/8/layout/vList5"/>
    <dgm:cxn modelId="{99EA0D79-C0A0-6E42-BB96-55F262D03E87}" type="presOf" srcId="{4A9F2F9A-3CFB-4E56-9A0F-1D0A54F586EE}" destId="{26BE1AF8-61A0-3440-AE53-1BB7EB248DD4}" srcOrd="0" destOrd="0" presId="urn:microsoft.com/office/officeart/2005/8/layout/vList5"/>
    <dgm:cxn modelId="{08C21E7C-4491-444A-81FE-73AAE0AB87EC}" srcId="{DC95916B-9E36-48CB-BF34-6653ABFB4777}" destId="{801F9BCA-9ACB-44BF-B9C1-726AF0DDE5EF}" srcOrd="3" destOrd="0" parTransId="{5B45AC82-B258-4F66-9016-C1D6B7EFCCD8}" sibTransId="{248B89D1-B2FC-44E9-A909-0272E3F54AB5}"/>
    <dgm:cxn modelId="{BDECF49B-EF11-48AE-ADB5-FF38D8061B11}" srcId="{A3E016DB-3555-4B46-8358-D263840E84C5}" destId="{D2E1913F-1AD2-4DD9-A2A7-729A941E8AFA}" srcOrd="0" destOrd="0" parTransId="{96809C69-9CCA-403C-A9E2-A1F1B49F6DEA}" sibTransId="{F0B09D79-9FEB-4C88-B240-054BECFE2143}"/>
    <dgm:cxn modelId="{8F7A7D9F-292E-4090-8C53-80B655537730}" srcId="{DC95916B-9E36-48CB-BF34-6653ABFB4777}" destId="{D4A00189-BC3D-4BBA-8D68-CD328EA7F89A}" srcOrd="7" destOrd="0" parTransId="{BB126F2F-D19E-42E2-9D08-B8C6F1C27C68}" sibTransId="{41980986-B857-441B-9F6E-80643F0DCF54}"/>
    <dgm:cxn modelId="{527EC6A3-D410-4323-8856-7677E2EF0D55}" srcId="{A3E016DB-3555-4B46-8358-D263840E84C5}" destId="{B9CBB300-6A04-467F-A712-4836BA991A9F}" srcOrd="1" destOrd="0" parTransId="{1FCA51BE-F57B-4D63-82F3-FEDC63480FC6}" sibTransId="{A3E33DB2-170B-4D2D-99B1-D95552B60905}"/>
    <dgm:cxn modelId="{D740F1AA-8C24-A34C-836F-7D159C99763D}" type="presOf" srcId="{8ABE1092-631F-4478-9FA1-9E5F017D28BF}" destId="{247397A4-2DBE-9146-B3A7-F4EA1C7D838B}" srcOrd="0" destOrd="0" presId="urn:microsoft.com/office/officeart/2005/8/layout/vList5"/>
    <dgm:cxn modelId="{60DEB9AC-94D4-104D-BC71-BD12649BC54F}" type="presOf" srcId="{44CD7D02-BC95-4F31-B0BC-E8AFE3E83DC3}" destId="{69472663-2B70-3449-8190-965F03153573}" srcOrd="0" destOrd="1" presId="urn:microsoft.com/office/officeart/2005/8/layout/vList5"/>
    <dgm:cxn modelId="{54FDE5AE-EB36-4936-9783-D03BAD147FBA}" srcId="{091223A3-103E-4AC6-A047-7452299BD932}" destId="{DE6AFECE-BD01-44EA-A8DF-C24D14846C51}" srcOrd="0" destOrd="0" parTransId="{AFD697AD-C805-4335-9CE9-467AB578905F}" sibTransId="{103D1EC5-EA6A-45A3-8993-903B2173ACF4}"/>
    <dgm:cxn modelId="{224575B1-99D4-B84E-9D32-A8999023D2E7}" type="presOf" srcId="{481150EC-7ABC-43F0-8E2F-54A97555C3A1}" destId="{9422F1E0-B070-6C40-9A1C-A422F13B68F1}" srcOrd="0" destOrd="1" presId="urn:microsoft.com/office/officeart/2005/8/layout/vList5"/>
    <dgm:cxn modelId="{193B56BE-1DE3-424A-BB91-CD55A5B64D80}" srcId="{2FC35189-2190-4087-8867-332425D5AADA}" destId="{9F3B1980-F148-49E9-8850-9E853A0129C8}" srcOrd="0" destOrd="0" parTransId="{18213923-771A-4269-A3A6-8854EA94EF04}" sibTransId="{FB2E9F8E-C95B-4BEB-825A-94100099A8A3}"/>
    <dgm:cxn modelId="{E6FF4CC1-665C-CA4D-8507-B71E73E71219}" type="presOf" srcId="{5AB73212-0F49-4E2F-9D2A-DA3838A2B97A}" destId="{59A6AEB5-9FDE-8B4D-A83A-575804461256}" srcOrd="0" destOrd="1" presId="urn:microsoft.com/office/officeart/2005/8/layout/vList5"/>
    <dgm:cxn modelId="{760640C3-9F0E-4A67-8106-72AA41A45FC2}" srcId="{DC95916B-9E36-48CB-BF34-6653ABFB4777}" destId="{192EF6C9-5699-42D4-A566-A35021BDB5BC}" srcOrd="0" destOrd="0" parTransId="{66FCA247-9923-42F6-A56A-5317584543B4}" sibTransId="{0593AECF-AB30-4CCB-85D2-3A6B813857F2}"/>
    <dgm:cxn modelId="{FCE2EECB-9C1B-4C47-B26A-DC479853E5B3}" srcId="{D4A00189-BC3D-4BBA-8D68-CD328EA7F89A}" destId="{357A7D46-6E48-464B-9FCB-718C54432247}" srcOrd="0" destOrd="0" parTransId="{3BAECF20-2461-4F07-AF58-32F79987DA5C}" sibTransId="{3DCE51D4-0402-4604-81FD-4704879736AE}"/>
    <dgm:cxn modelId="{A51F5BD7-C41B-DD48-B1D3-8C3F9F060DAA}" type="presOf" srcId="{DE6AFECE-BD01-44EA-A8DF-C24D14846C51}" destId="{D059B3DA-621A-C34A-82BF-B7701A631540}" srcOrd="0" destOrd="0" presId="urn:microsoft.com/office/officeart/2005/8/layout/vList5"/>
    <dgm:cxn modelId="{524EF8DD-20D3-3F42-9FAE-DFD71A6CB24A}" type="presOf" srcId="{357A7D46-6E48-464B-9FCB-718C54432247}" destId="{4DD6929D-D9DF-0542-8692-43A93DCD751B}" srcOrd="0" destOrd="0" presId="urn:microsoft.com/office/officeart/2005/8/layout/vList5"/>
    <dgm:cxn modelId="{CCBF4BDE-86F6-BC49-A68F-2E834DCFD493}" type="presOf" srcId="{801F9BCA-9ACB-44BF-B9C1-726AF0DDE5EF}" destId="{CBF09A0B-2664-9A43-9A2A-4854739B4BC4}" srcOrd="0" destOrd="0" presId="urn:microsoft.com/office/officeart/2005/8/layout/vList5"/>
    <dgm:cxn modelId="{136947E0-17A2-F144-8C35-D78B016DEC3B}" type="presOf" srcId="{A3E016DB-3555-4B46-8358-D263840E84C5}" destId="{6D9515D8-1E25-FA4A-B9B7-515BFB857BCA}" srcOrd="0" destOrd="0" presId="urn:microsoft.com/office/officeart/2005/8/layout/vList5"/>
    <dgm:cxn modelId="{C47FF8E2-62C8-4600-9CAE-13B6011A7C63}" srcId="{25056B87-3EB7-4301-8298-ADDC97E69945}" destId="{2A7CF9A0-021B-4C27-99FC-D926A42878CB}" srcOrd="0" destOrd="0" parTransId="{ABEBC06C-725D-483A-9FD1-100D7CA18FF8}" sibTransId="{16D194D4-F73C-4899-BE32-8E8551BAE90A}"/>
    <dgm:cxn modelId="{79F4C9E3-1622-4AFA-8D76-418379F9DB5A}" srcId="{25056B87-3EB7-4301-8298-ADDC97E69945}" destId="{5AB73212-0F49-4E2F-9D2A-DA3838A2B97A}" srcOrd="1" destOrd="0" parTransId="{0E4B478C-CB4D-43E3-ABBE-BE68CDC30A95}" sibTransId="{C89CD747-65FF-4F94-9111-EE3D095E3638}"/>
    <dgm:cxn modelId="{1EB35BE5-5BBE-2B48-A9D9-8777F83EC7D8}" type="presOf" srcId="{D4A00189-BC3D-4BBA-8D68-CD328EA7F89A}" destId="{2FB89737-432A-4E49-BD94-11EBD4C0A082}" srcOrd="0" destOrd="0" presId="urn:microsoft.com/office/officeart/2005/8/layout/vList5"/>
    <dgm:cxn modelId="{4719B0E6-E608-3143-8C80-B43F9486CDF8}" type="presOf" srcId="{DC95916B-9E36-48CB-BF34-6653ABFB4777}" destId="{9B2808AE-8FAD-1E4F-9354-31DDC4CE467B}" srcOrd="0" destOrd="0" presId="urn:microsoft.com/office/officeart/2005/8/layout/vList5"/>
    <dgm:cxn modelId="{A5019312-DB0E-314B-9A84-93613E5A4615}" type="presParOf" srcId="{9B2808AE-8FAD-1E4F-9354-31DDC4CE467B}" destId="{A4B81C19-3CE5-EF4A-94D2-15CB217ECE0E}" srcOrd="0" destOrd="0" presId="urn:microsoft.com/office/officeart/2005/8/layout/vList5"/>
    <dgm:cxn modelId="{C554D26B-F3DE-B245-A122-EFFE44D7A890}" type="presParOf" srcId="{A4B81C19-3CE5-EF4A-94D2-15CB217ECE0E}" destId="{989F4CDB-D47D-9845-BEE2-52DB2F7B2F68}" srcOrd="0" destOrd="0" presId="urn:microsoft.com/office/officeart/2005/8/layout/vList5"/>
    <dgm:cxn modelId="{F21F7DE2-65B4-AE4D-9D6B-A942A0D0DBF6}" type="presParOf" srcId="{9B2808AE-8FAD-1E4F-9354-31DDC4CE467B}" destId="{3BCD41D8-F217-3341-8E42-48D9D43F00C1}" srcOrd="1" destOrd="0" presId="urn:microsoft.com/office/officeart/2005/8/layout/vList5"/>
    <dgm:cxn modelId="{5682A0F5-2C49-A54E-8415-78E2AA8F7E42}" type="presParOf" srcId="{9B2808AE-8FAD-1E4F-9354-31DDC4CE467B}" destId="{B875B689-9D8F-8943-863C-7FAE0958F6E5}" srcOrd="2" destOrd="0" presId="urn:microsoft.com/office/officeart/2005/8/layout/vList5"/>
    <dgm:cxn modelId="{605CFC2E-114B-F845-AD6E-006D2D568A57}" type="presParOf" srcId="{B875B689-9D8F-8943-863C-7FAE0958F6E5}" destId="{031C92EB-B78C-3243-87F8-042FFE33DB9D}" srcOrd="0" destOrd="0" presId="urn:microsoft.com/office/officeart/2005/8/layout/vList5"/>
    <dgm:cxn modelId="{3484EE1A-9CF9-644C-90AC-9ED8CA1EA922}" type="presParOf" srcId="{B875B689-9D8F-8943-863C-7FAE0958F6E5}" destId="{D059B3DA-621A-C34A-82BF-B7701A631540}" srcOrd="1" destOrd="0" presId="urn:microsoft.com/office/officeart/2005/8/layout/vList5"/>
    <dgm:cxn modelId="{A3FB27FD-26FA-6940-A107-F738D83CE80A}" type="presParOf" srcId="{9B2808AE-8FAD-1E4F-9354-31DDC4CE467B}" destId="{39262064-4295-E54D-9482-B0980DE9A278}" srcOrd="3" destOrd="0" presId="urn:microsoft.com/office/officeart/2005/8/layout/vList5"/>
    <dgm:cxn modelId="{DF1629ED-CFCA-DC46-9229-6C340001E4F3}" type="presParOf" srcId="{9B2808AE-8FAD-1E4F-9354-31DDC4CE467B}" destId="{76023320-0E4F-4245-AA03-15E283F4127C}" srcOrd="4" destOrd="0" presId="urn:microsoft.com/office/officeart/2005/8/layout/vList5"/>
    <dgm:cxn modelId="{FFC684D5-5A10-FB4E-A373-BF3FEC444332}" type="presParOf" srcId="{76023320-0E4F-4245-AA03-15E283F4127C}" destId="{D4762949-29E2-E44E-B573-C63D4917C4D3}" srcOrd="0" destOrd="0" presId="urn:microsoft.com/office/officeart/2005/8/layout/vList5"/>
    <dgm:cxn modelId="{A5208331-48ED-A948-A964-9D0D38E5A568}" type="presParOf" srcId="{76023320-0E4F-4245-AA03-15E283F4127C}" destId="{59A6AEB5-9FDE-8B4D-A83A-575804461256}" srcOrd="1" destOrd="0" presId="urn:microsoft.com/office/officeart/2005/8/layout/vList5"/>
    <dgm:cxn modelId="{1E74AB18-B10F-2045-8797-31C38BB2A392}" type="presParOf" srcId="{9B2808AE-8FAD-1E4F-9354-31DDC4CE467B}" destId="{9ED552B1-B69F-8C44-981C-E4B431BE34AC}" srcOrd="5" destOrd="0" presId="urn:microsoft.com/office/officeart/2005/8/layout/vList5"/>
    <dgm:cxn modelId="{0FF9EBC1-5BEF-5E49-8F47-092DEA7F5D8F}" type="presParOf" srcId="{9B2808AE-8FAD-1E4F-9354-31DDC4CE467B}" destId="{B325171F-DC75-D144-9AF2-F4F1ABC620F0}" srcOrd="6" destOrd="0" presId="urn:microsoft.com/office/officeart/2005/8/layout/vList5"/>
    <dgm:cxn modelId="{4842DA90-F920-0441-B0DD-AD7D155E0378}" type="presParOf" srcId="{B325171F-DC75-D144-9AF2-F4F1ABC620F0}" destId="{CBF09A0B-2664-9A43-9A2A-4854739B4BC4}" srcOrd="0" destOrd="0" presId="urn:microsoft.com/office/officeart/2005/8/layout/vList5"/>
    <dgm:cxn modelId="{55D634AD-4800-EE44-A382-1DC3DB2C0634}" type="presParOf" srcId="{9B2808AE-8FAD-1E4F-9354-31DDC4CE467B}" destId="{010FD24A-8476-0347-9BF4-CF08ABAF89D4}" srcOrd="7" destOrd="0" presId="urn:microsoft.com/office/officeart/2005/8/layout/vList5"/>
    <dgm:cxn modelId="{FC6424D5-9510-3244-9431-43DDAD933E36}" type="presParOf" srcId="{9B2808AE-8FAD-1E4F-9354-31DDC4CE467B}" destId="{23769841-4888-AE47-BE75-ABF7456FD008}" srcOrd="8" destOrd="0" presId="urn:microsoft.com/office/officeart/2005/8/layout/vList5"/>
    <dgm:cxn modelId="{80995D67-3C90-9C4C-B3E4-472A713BB647}" type="presParOf" srcId="{23769841-4888-AE47-BE75-ABF7456FD008}" destId="{6D9515D8-1E25-FA4A-B9B7-515BFB857BCA}" srcOrd="0" destOrd="0" presId="urn:microsoft.com/office/officeart/2005/8/layout/vList5"/>
    <dgm:cxn modelId="{E795B62B-89DA-504E-9E90-63528C92705D}" type="presParOf" srcId="{23769841-4888-AE47-BE75-ABF7456FD008}" destId="{C8087CC9-598F-7649-A74A-1EF8BABFDA09}" srcOrd="1" destOrd="0" presId="urn:microsoft.com/office/officeart/2005/8/layout/vList5"/>
    <dgm:cxn modelId="{403D3DFF-AD33-1B4C-9ECC-CCE72EE4CDD9}" type="presParOf" srcId="{9B2808AE-8FAD-1E4F-9354-31DDC4CE467B}" destId="{71BFEAFE-6ABA-2D41-9780-C919F84BBEFA}" srcOrd="9" destOrd="0" presId="urn:microsoft.com/office/officeart/2005/8/layout/vList5"/>
    <dgm:cxn modelId="{F542E626-A933-BF41-B4A9-435255065DC3}" type="presParOf" srcId="{9B2808AE-8FAD-1E4F-9354-31DDC4CE467B}" destId="{36C8ACE7-8EA6-4746-AAEB-D4C39C7F5F95}" srcOrd="10" destOrd="0" presId="urn:microsoft.com/office/officeart/2005/8/layout/vList5"/>
    <dgm:cxn modelId="{A30972DD-8E75-9A4A-AC3A-97AFB8718942}" type="presParOf" srcId="{36C8ACE7-8EA6-4746-AAEB-D4C39C7F5F95}" destId="{6BA19187-ADDB-2646-9E67-3E615BAE0BEE}" srcOrd="0" destOrd="0" presId="urn:microsoft.com/office/officeart/2005/8/layout/vList5"/>
    <dgm:cxn modelId="{211C1A05-8F26-4D4B-A64F-7F60E07DEF0C}" type="presParOf" srcId="{36C8ACE7-8EA6-4746-AAEB-D4C39C7F5F95}" destId="{9422F1E0-B070-6C40-9A1C-A422F13B68F1}" srcOrd="1" destOrd="0" presId="urn:microsoft.com/office/officeart/2005/8/layout/vList5"/>
    <dgm:cxn modelId="{B140E522-B57A-FC45-9A4B-EE1F27D0CCBA}" type="presParOf" srcId="{9B2808AE-8FAD-1E4F-9354-31DDC4CE467B}" destId="{E2B5312C-1AB9-8B4D-A158-CAC1B0F544B6}" srcOrd="11" destOrd="0" presId="urn:microsoft.com/office/officeart/2005/8/layout/vList5"/>
    <dgm:cxn modelId="{4A42448B-AA10-3A46-A8DA-6A5ACF7EEE66}" type="presParOf" srcId="{9B2808AE-8FAD-1E4F-9354-31DDC4CE467B}" destId="{2F0F7BC5-67C9-1742-9D55-C2841C3EFE47}" srcOrd="12" destOrd="0" presId="urn:microsoft.com/office/officeart/2005/8/layout/vList5"/>
    <dgm:cxn modelId="{84AE9D51-9FB9-5E45-90DB-0BA25413D931}" type="presParOf" srcId="{2F0F7BC5-67C9-1742-9D55-C2841C3EFE47}" destId="{26BE1AF8-61A0-3440-AE53-1BB7EB248DD4}" srcOrd="0" destOrd="0" presId="urn:microsoft.com/office/officeart/2005/8/layout/vList5"/>
    <dgm:cxn modelId="{15360DC8-5538-0844-87A1-9A9BFB9FB779}" type="presParOf" srcId="{9B2808AE-8FAD-1E4F-9354-31DDC4CE467B}" destId="{E27730F7-99E4-3F4D-A43F-67F26057D01A}" srcOrd="13" destOrd="0" presId="urn:microsoft.com/office/officeart/2005/8/layout/vList5"/>
    <dgm:cxn modelId="{512CA3E1-202A-0446-8B04-6C35CC1422CB}" type="presParOf" srcId="{9B2808AE-8FAD-1E4F-9354-31DDC4CE467B}" destId="{EA4841A6-D2E6-F54E-9A3A-3A931457D74B}" srcOrd="14" destOrd="0" presId="urn:microsoft.com/office/officeart/2005/8/layout/vList5"/>
    <dgm:cxn modelId="{760EF964-5C71-0740-A906-5828528B0E96}" type="presParOf" srcId="{EA4841A6-D2E6-F54E-9A3A-3A931457D74B}" destId="{2FB89737-432A-4E49-BD94-11EBD4C0A082}" srcOrd="0" destOrd="0" presId="urn:microsoft.com/office/officeart/2005/8/layout/vList5"/>
    <dgm:cxn modelId="{F0127D09-A84A-E441-B2C8-396125CAB737}" type="presParOf" srcId="{EA4841A6-D2E6-F54E-9A3A-3A931457D74B}" destId="{4DD6929D-D9DF-0542-8692-43A93DCD751B}" srcOrd="1" destOrd="0" presId="urn:microsoft.com/office/officeart/2005/8/layout/vList5"/>
    <dgm:cxn modelId="{FB891621-11F0-C043-9A5A-62F141390260}" type="presParOf" srcId="{9B2808AE-8FAD-1E4F-9354-31DDC4CE467B}" destId="{99F18C39-41EE-B74D-AFEC-51FAA71A3C77}" srcOrd="15" destOrd="0" presId="urn:microsoft.com/office/officeart/2005/8/layout/vList5"/>
    <dgm:cxn modelId="{6BC37C28-A46F-B040-B46C-8AA80EDFD10B}" type="presParOf" srcId="{9B2808AE-8FAD-1E4F-9354-31DDC4CE467B}" destId="{3B9CA3F4-2701-B342-B8E4-DDFBEE7D3ADE}" srcOrd="16" destOrd="0" presId="urn:microsoft.com/office/officeart/2005/8/layout/vList5"/>
    <dgm:cxn modelId="{4DF4A109-ED28-4C42-BDA8-2A8957BD3D6E}" type="presParOf" srcId="{3B9CA3F4-2701-B342-B8E4-DDFBEE7D3ADE}" destId="{247397A4-2DBE-9146-B3A7-F4EA1C7D838B}" srcOrd="0" destOrd="0" presId="urn:microsoft.com/office/officeart/2005/8/layout/vList5"/>
    <dgm:cxn modelId="{C858944D-1100-E34A-AA7E-5F6CAB424369}" type="presParOf" srcId="{3B9CA3F4-2701-B342-B8E4-DDFBEE7D3ADE}" destId="{69472663-2B70-3449-8190-965F0315357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90776D-DF34-4375-B47B-714DE4AF1A5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9BCF65C-9C17-4A28-A8FD-31C8F784F4A1}">
      <dgm:prSet/>
      <dgm:spPr/>
      <dgm:t>
        <a:bodyPr/>
        <a:lstStyle/>
        <a:p>
          <a:pPr>
            <a:lnSpc>
              <a:spcPct val="100000"/>
            </a:lnSpc>
            <a:defRPr b="1"/>
          </a:pPr>
          <a:r>
            <a:rPr lang="en-US" b="0" i="0"/>
            <a:t>Utilized Java Faker API to generate realistic and diverse sample data.</a:t>
          </a:r>
          <a:endParaRPr lang="en-US"/>
        </a:p>
      </dgm:t>
    </dgm:pt>
    <dgm:pt modelId="{B73618E2-34E1-464A-9E2F-457AA192B51A}" type="parTrans" cxnId="{CB1B5878-B49E-48DE-AB2F-999B0A2DEF32}">
      <dgm:prSet/>
      <dgm:spPr/>
      <dgm:t>
        <a:bodyPr/>
        <a:lstStyle/>
        <a:p>
          <a:endParaRPr lang="en-US"/>
        </a:p>
      </dgm:t>
    </dgm:pt>
    <dgm:pt modelId="{DA0C614E-A9D0-40AC-A7EF-D3E58CD08180}" type="sibTrans" cxnId="{CB1B5878-B49E-48DE-AB2F-999B0A2DEF32}">
      <dgm:prSet/>
      <dgm:spPr/>
      <dgm:t>
        <a:bodyPr/>
        <a:lstStyle/>
        <a:p>
          <a:endParaRPr lang="en-US"/>
        </a:p>
      </dgm:t>
    </dgm:pt>
    <dgm:pt modelId="{59857E26-23F7-4D04-9364-5F71EE451713}">
      <dgm:prSet/>
      <dgm:spPr/>
      <dgm:t>
        <a:bodyPr/>
        <a:lstStyle/>
        <a:p>
          <a:pPr>
            <a:lnSpc>
              <a:spcPct val="100000"/>
            </a:lnSpc>
            <a:defRPr b="1"/>
          </a:pPr>
          <a:r>
            <a:rPr lang="en-US" b="0" i="0"/>
            <a:t>Streamlined the testing process by automating the creation of test data.</a:t>
          </a:r>
          <a:endParaRPr lang="en-US"/>
        </a:p>
      </dgm:t>
    </dgm:pt>
    <dgm:pt modelId="{73CD03EA-39CA-4652-AB2F-2E07F078B04F}" type="parTrans" cxnId="{19E07DD8-013B-4F62-A09B-C12DF5DFF3A5}">
      <dgm:prSet/>
      <dgm:spPr/>
      <dgm:t>
        <a:bodyPr/>
        <a:lstStyle/>
        <a:p>
          <a:endParaRPr lang="en-US"/>
        </a:p>
      </dgm:t>
    </dgm:pt>
    <dgm:pt modelId="{EB83F151-BC44-4AE2-84FD-9E01E4305B56}" type="sibTrans" cxnId="{19E07DD8-013B-4F62-A09B-C12DF5DFF3A5}">
      <dgm:prSet/>
      <dgm:spPr/>
      <dgm:t>
        <a:bodyPr/>
        <a:lstStyle/>
        <a:p>
          <a:endParaRPr lang="en-US"/>
        </a:p>
      </dgm:t>
    </dgm:pt>
    <dgm:pt modelId="{1D790758-9332-4E3D-845F-3EB48ADF84F7}">
      <dgm:prSet/>
      <dgm:spPr/>
      <dgm:t>
        <a:bodyPr/>
        <a:lstStyle/>
        <a:p>
          <a:pPr>
            <a:lnSpc>
              <a:spcPct val="100000"/>
            </a:lnSpc>
            <a:defRPr b="1"/>
          </a:pPr>
          <a:r>
            <a:rPr lang="en-US" b="0" i="0"/>
            <a:t>Ensured that the application functions reliably under various scenarios.</a:t>
          </a:r>
          <a:endParaRPr lang="en-US"/>
        </a:p>
      </dgm:t>
    </dgm:pt>
    <dgm:pt modelId="{0BF13D1E-7BB8-49D2-A7D7-E38C139D305B}" type="parTrans" cxnId="{909A4955-D098-4466-8687-03945C12E5E6}">
      <dgm:prSet/>
      <dgm:spPr/>
      <dgm:t>
        <a:bodyPr/>
        <a:lstStyle/>
        <a:p>
          <a:endParaRPr lang="en-US"/>
        </a:p>
      </dgm:t>
    </dgm:pt>
    <dgm:pt modelId="{F69754CE-1C71-47D5-8CE6-12C3FD5C59C0}" type="sibTrans" cxnId="{909A4955-D098-4466-8687-03945C12E5E6}">
      <dgm:prSet/>
      <dgm:spPr/>
      <dgm:t>
        <a:bodyPr/>
        <a:lstStyle/>
        <a:p>
          <a:endParaRPr lang="en-US"/>
        </a:p>
      </dgm:t>
    </dgm:pt>
    <dgm:pt modelId="{F29F8B4F-7B84-45F0-8236-10C82EA2FA9E}">
      <dgm:prSet/>
      <dgm:spPr/>
      <dgm:t>
        <a:bodyPr/>
        <a:lstStyle/>
        <a:p>
          <a:pPr>
            <a:lnSpc>
              <a:spcPct val="100000"/>
            </a:lnSpc>
            <a:defRPr b="1"/>
          </a:pPr>
          <a:r>
            <a:rPr lang="en-US" b="1" i="0"/>
            <a:t>Sample Data Used:</a:t>
          </a:r>
          <a:endParaRPr lang="en-US"/>
        </a:p>
      </dgm:t>
    </dgm:pt>
    <dgm:pt modelId="{5220E95C-F8A1-4C00-B098-919DCB4D5390}" type="parTrans" cxnId="{F14D50BF-78E4-42E6-89E1-948C36E47E1C}">
      <dgm:prSet/>
      <dgm:spPr/>
      <dgm:t>
        <a:bodyPr/>
        <a:lstStyle/>
        <a:p>
          <a:endParaRPr lang="en-US"/>
        </a:p>
      </dgm:t>
    </dgm:pt>
    <dgm:pt modelId="{95386F95-9C9F-49A8-A9F8-23FF9668A09F}" type="sibTrans" cxnId="{F14D50BF-78E4-42E6-89E1-948C36E47E1C}">
      <dgm:prSet/>
      <dgm:spPr/>
      <dgm:t>
        <a:bodyPr/>
        <a:lstStyle/>
        <a:p>
          <a:endParaRPr lang="en-US"/>
        </a:p>
      </dgm:t>
    </dgm:pt>
    <dgm:pt modelId="{6DD5A7A9-9E72-4DD5-81BF-4AB5FA24A524}">
      <dgm:prSet/>
      <dgm:spPr/>
      <dgm:t>
        <a:bodyPr/>
        <a:lstStyle/>
        <a:p>
          <a:pPr>
            <a:lnSpc>
              <a:spcPct val="100000"/>
            </a:lnSpc>
          </a:pPr>
          <a:r>
            <a:rPr lang="en-US" b="0" i="1"/>
            <a:t>Companies:</a:t>
          </a:r>
          <a:endParaRPr lang="en-US"/>
        </a:p>
      </dgm:t>
    </dgm:pt>
    <dgm:pt modelId="{A2E1A4E2-FD2E-445D-AD7B-584E2B81CD47}" type="parTrans" cxnId="{9636062F-BC41-4990-AD36-603FADE7425D}">
      <dgm:prSet/>
      <dgm:spPr/>
      <dgm:t>
        <a:bodyPr/>
        <a:lstStyle/>
        <a:p>
          <a:endParaRPr lang="en-US"/>
        </a:p>
      </dgm:t>
    </dgm:pt>
    <dgm:pt modelId="{A7CAD9D8-80C1-48B6-88B5-3DC7592546F7}" type="sibTrans" cxnId="{9636062F-BC41-4990-AD36-603FADE7425D}">
      <dgm:prSet/>
      <dgm:spPr/>
      <dgm:t>
        <a:bodyPr/>
        <a:lstStyle/>
        <a:p>
          <a:endParaRPr lang="en-US"/>
        </a:p>
      </dgm:t>
    </dgm:pt>
    <dgm:pt modelId="{BC0BD4E2-75BA-4598-920B-54A539BEA4C9}">
      <dgm:prSet/>
      <dgm:spPr/>
      <dgm:t>
        <a:bodyPr/>
        <a:lstStyle/>
        <a:p>
          <a:r>
            <a:rPr lang="en-US" b="0" i="0"/>
            <a:t>Simulated the presence of diverse companies within the system for testing enterprise functionalities.</a:t>
          </a:r>
          <a:endParaRPr lang="en-US"/>
        </a:p>
      </dgm:t>
    </dgm:pt>
    <dgm:pt modelId="{1A0F47BB-59A8-4874-82EE-60A41607540E}" type="parTrans" cxnId="{9EDDBF8F-CBF8-4799-85FC-D140E28BB384}">
      <dgm:prSet/>
      <dgm:spPr/>
      <dgm:t>
        <a:bodyPr/>
        <a:lstStyle/>
        <a:p>
          <a:endParaRPr lang="en-US"/>
        </a:p>
      </dgm:t>
    </dgm:pt>
    <dgm:pt modelId="{61687E53-C28F-4EF0-8637-0B99AEABAC18}" type="sibTrans" cxnId="{9EDDBF8F-CBF8-4799-85FC-D140E28BB384}">
      <dgm:prSet/>
      <dgm:spPr/>
      <dgm:t>
        <a:bodyPr/>
        <a:lstStyle/>
        <a:p>
          <a:endParaRPr lang="en-US"/>
        </a:p>
      </dgm:t>
    </dgm:pt>
    <dgm:pt modelId="{6E44E5A9-9936-4FEA-A5F0-78FD2F31E705}">
      <dgm:prSet/>
      <dgm:spPr/>
      <dgm:t>
        <a:bodyPr/>
        <a:lstStyle/>
        <a:p>
          <a:pPr>
            <a:lnSpc>
              <a:spcPct val="100000"/>
            </a:lnSpc>
          </a:pPr>
          <a:r>
            <a:rPr lang="en-US" b="0" i="1"/>
            <a:t>Credit Card Information:</a:t>
          </a:r>
          <a:endParaRPr lang="en-US"/>
        </a:p>
      </dgm:t>
    </dgm:pt>
    <dgm:pt modelId="{E84CBFAF-2CEF-4EA9-BB75-02A5C1F66041}" type="parTrans" cxnId="{AA469777-9BED-4A12-B40A-2909C2A63C42}">
      <dgm:prSet/>
      <dgm:spPr/>
      <dgm:t>
        <a:bodyPr/>
        <a:lstStyle/>
        <a:p>
          <a:endParaRPr lang="en-US"/>
        </a:p>
      </dgm:t>
    </dgm:pt>
    <dgm:pt modelId="{45CD5031-0369-463E-B663-7B62A2C43E99}" type="sibTrans" cxnId="{AA469777-9BED-4A12-B40A-2909C2A63C42}">
      <dgm:prSet/>
      <dgm:spPr/>
      <dgm:t>
        <a:bodyPr/>
        <a:lstStyle/>
        <a:p>
          <a:endParaRPr lang="en-US"/>
        </a:p>
      </dgm:t>
    </dgm:pt>
    <dgm:pt modelId="{A467B877-3ADF-4767-80EA-9CD17D73DE20}">
      <dgm:prSet/>
      <dgm:spPr/>
      <dgm:t>
        <a:bodyPr/>
        <a:lstStyle/>
        <a:p>
          <a:r>
            <a:rPr lang="en-US" b="0" i="0"/>
            <a:t>Employed synthetic credit card details to assess the reliability of financial transactions.</a:t>
          </a:r>
          <a:endParaRPr lang="en-US"/>
        </a:p>
      </dgm:t>
    </dgm:pt>
    <dgm:pt modelId="{3483A9A7-453D-4B82-9C9B-6FA16A4534BF}" type="parTrans" cxnId="{152D3CC4-9D6C-48C2-BDD1-AFBB22D807BE}">
      <dgm:prSet/>
      <dgm:spPr/>
      <dgm:t>
        <a:bodyPr/>
        <a:lstStyle/>
        <a:p>
          <a:endParaRPr lang="en-US"/>
        </a:p>
      </dgm:t>
    </dgm:pt>
    <dgm:pt modelId="{733C17DE-E3BD-4438-AC08-F1105E3201FE}" type="sibTrans" cxnId="{152D3CC4-9D6C-48C2-BDD1-AFBB22D807BE}">
      <dgm:prSet/>
      <dgm:spPr/>
      <dgm:t>
        <a:bodyPr/>
        <a:lstStyle/>
        <a:p>
          <a:endParaRPr lang="en-US"/>
        </a:p>
      </dgm:t>
    </dgm:pt>
    <dgm:pt modelId="{AF29D37E-7995-404B-8F8E-50F5C6D7FA4C}">
      <dgm:prSet/>
      <dgm:spPr/>
      <dgm:t>
        <a:bodyPr/>
        <a:lstStyle/>
        <a:p>
          <a:pPr>
            <a:lnSpc>
              <a:spcPct val="100000"/>
            </a:lnSpc>
          </a:pPr>
          <a:r>
            <a:rPr lang="en-US" b="0" i="1"/>
            <a:t>User Information:</a:t>
          </a:r>
          <a:endParaRPr lang="en-US"/>
        </a:p>
      </dgm:t>
    </dgm:pt>
    <dgm:pt modelId="{2E32025F-0E72-4387-A6AB-B2DDDABA30E9}" type="parTrans" cxnId="{169B214E-FDB0-4243-80C1-CC84501F2D00}">
      <dgm:prSet/>
      <dgm:spPr/>
      <dgm:t>
        <a:bodyPr/>
        <a:lstStyle/>
        <a:p>
          <a:endParaRPr lang="en-US"/>
        </a:p>
      </dgm:t>
    </dgm:pt>
    <dgm:pt modelId="{531B9D8A-D9A5-48DA-B499-FF5F674C9AB8}" type="sibTrans" cxnId="{169B214E-FDB0-4243-80C1-CC84501F2D00}">
      <dgm:prSet/>
      <dgm:spPr/>
      <dgm:t>
        <a:bodyPr/>
        <a:lstStyle/>
        <a:p>
          <a:endParaRPr lang="en-US"/>
        </a:p>
      </dgm:t>
    </dgm:pt>
    <dgm:pt modelId="{7D1F36D4-5796-40CD-BD46-49E71BD30783}">
      <dgm:prSet/>
      <dgm:spPr/>
      <dgm:t>
        <a:bodyPr/>
        <a:lstStyle/>
        <a:p>
          <a:r>
            <a:rPr lang="en-US" b="0" i="0"/>
            <a:t>Generated sample user data to test various user-related functionalities.</a:t>
          </a:r>
          <a:endParaRPr lang="en-US"/>
        </a:p>
      </dgm:t>
    </dgm:pt>
    <dgm:pt modelId="{2DC64B96-7D50-4F31-8298-2903648F6730}" type="parTrans" cxnId="{B632C8B3-E27D-4372-A5B3-991002EB6C0B}">
      <dgm:prSet/>
      <dgm:spPr/>
      <dgm:t>
        <a:bodyPr/>
        <a:lstStyle/>
        <a:p>
          <a:endParaRPr lang="en-US"/>
        </a:p>
      </dgm:t>
    </dgm:pt>
    <dgm:pt modelId="{D2E84EDC-5385-4723-9DAD-DDE3DCD373E4}" type="sibTrans" cxnId="{B632C8B3-E27D-4372-A5B3-991002EB6C0B}">
      <dgm:prSet/>
      <dgm:spPr/>
      <dgm:t>
        <a:bodyPr/>
        <a:lstStyle/>
        <a:p>
          <a:endParaRPr lang="en-US"/>
        </a:p>
      </dgm:t>
    </dgm:pt>
    <dgm:pt modelId="{5E8B2A61-976E-43D6-9A1E-8BFB9D739C08}">
      <dgm:prSet/>
      <dgm:spPr/>
      <dgm:t>
        <a:bodyPr/>
        <a:lstStyle/>
        <a:p>
          <a:pPr>
            <a:lnSpc>
              <a:spcPct val="100000"/>
            </a:lnSpc>
            <a:defRPr b="1"/>
          </a:pPr>
          <a:r>
            <a:rPr lang="en-US" b="1" i="0"/>
            <a:t>Advantages of Java Faker API:</a:t>
          </a:r>
          <a:endParaRPr lang="en-US"/>
        </a:p>
      </dgm:t>
    </dgm:pt>
    <dgm:pt modelId="{39C8A9B5-CB4B-42AE-BA2F-C05B813C235A}" type="parTrans" cxnId="{800DE97E-23A6-4AEE-931D-8B7E050E98E5}">
      <dgm:prSet/>
      <dgm:spPr/>
      <dgm:t>
        <a:bodyPr/>
        <a:lstStyle/>
        <a:p>
          <a:endParaRPr lang="en-US"/>
        </a:p>
      </dgm:t>
    </dgm:pt>
    <dgm:pt modelId="{9B4772CC-B544-4277-B90E-E574CCD09380}" type="sibTrans" cxnId="{800DE97E-23A6-4AEE-931D-8B7E050E98E5}">
      <dgm:prSet/>
      <dgm:spPr/>
      <dgm:t>
        <a:bodyPr/>
        <a:lstStyle/>
        <a:p>
          <a:endParaRPr lang="en-US"/>
        </a:p>
      </dgm:t>
    </dgm:pt>
    <dgm:pt modelId="{3C534CCE-874E-4D7B-A5D5-FCEF286C57BD}">
      <dgm:prSet/>
      <dgm:spPr/>
      <dgm:t>
        <a:bodyPr/>
        <a:lstStyle/>
        <a:p>
          <a:pPr>
            <a:lnSpc>
              <a:spcPct val="100000"/>
            </a:lnSpc>
          </a:pPr>
          <a:r>
            <a:rPr lang="en-US" b="0" i="1"/>
            <a:t>Realism:</a:t>
          </a:r>
          <a:endParaRPr lang="en-US"/>
        </a:p>
      </dgm:t>
    </dgm:pt>
    <dgm:pt modelId="{8B15F83A-A9A9-4059-9E92-BCF559234D0D}" type="parTrans" cxnId="{DFECC93F-3F75-4D68-843F-47B1BC3C15EF}">
      <dgm:prSet/>
      <dgm:spPr/>
      <dgm:t>
        <a:bodyPr/>
        <a:lstStyle/>
        <a:p>
          <a:endParaRPr lang="en-US"/>
        </a:p>
      </dgm:t>
    </dgm:pt>
    <dgm:pt modelId="{CB1B6646-70D1-4EBB-BC83-B944D23A3DFD}" type="sibTrans" cxnId="{DFECC93F-3F75-4D68-843F-47B1BC3C15EF}">
      <dgm:prSet/>
      <dgm:spPr/>
      <dgm:t>
        <a:bodyPr/>
        <a:lstStyle/>
        <a:p>
          <a:endParaRPr lang="en-US"/>
        </a:p>
      </dgm:t>
    </dgm:pt>
    <dgm:pt modelId="{F1C3E888-3548-4F73-9C50-4CCF8A41A216}">
      <dgm:prSet/>
      <dgm:spPr/>
      <dgm:t>
        <a:bodyPr/>
        <a:lstStyle/>
        <a:p>
          <a:r>
            <a:rPr lang="en-US" b="0" i="0"/>
            <a:t>Provides realistic and diverse sample data for testing purposes.</a:t>
          </a:r>
          <a:endParaRPr lang="en-US"/>
        </a:p>
      </dgm:t>
    </dgm:pt>
    <dgm:pt modelId="{458312B0-0E9A-4305-B518-6B7C45312EEA}" type="parTrans" cxnId="{0A1220EB-3D51-4743-AA17-DFA7F26CA1FE}">
      <dgm:prSet/>
      <dgm:spPr/>
      <dgm:t>
        <a:bodyPr/>
        <a:lstStyle/>
        <a:p>
          <a:endParaRPr lang="en-US"/>
        </a:p>
      </dgm:t>
    </dgm:pt>
    <dgm:pt modelId="{52B3464B-C36B-4190-BF55-81CB8629132A}" type="sibTrans" cxnId="{0A1220EB-3D51-4743-AA17-DFA7F26CA1FE}">
      <dgm:prSet/>
      <dgm:spPr/>
      <dgm:t>
        <a:bodyPr/>
        <a:lstStyle/>
        <a:p>
          <a:endParaRPr lang="en-US"/>
        </a:p>
      </dgm:t>
    </dgm:pt>
    <dgm:pt modelId="{E680E8C4-713A-406A-87E2-192C8EE44D53}">
      <dgm:prSet/>
      <dgm:spPr/>
      <dgm:t>
        <a:bodyPr/>
        <a:lstStyle/>
        <a:p>
          <a:pPr>
            <a:lnSpc>
              <a:spcPct val="100000"/>
            </a:lnSpc>
          </a:pPr>
          <a:r>
            <a:rPr lang="en-US" b="0" i="1"/>
            <a:t>Efficiency:</a:t>
          </a:r>
          <a:endParaRPr lang="en-US"/>
        </a:p>
      </dgm:t>
    </dgm:pt>
    <dgm:pt modelId="{0908D7A8-E377-4214-9BB8-853BB9FD8F00}" type="parTrans" cxnId="{5AA43AE9-440E-43E7-9BCC-C88E686D5C16}">
      <dgm:prSet/>
      <dgm:spPr/>
      <dgm:t>
        <a:bodyPr/>
        <a:lstStyle/>
        <a:p>
          <a:endParaRPr lang="en-US"/>
        </a:p>
      </dgm:t>
    </dgm:pt>
    <dgm:pt modelId="{C0EACB8E-64C5-4A5C-B261-C7982EF6F12D}" type="sibTrans" cxnId="{5AA43AE9-440E-43E7-9BCC-C88E686D5C16}">
      <dgm:prSet/>
      <dgm:spPr/>
      <dgm:t>
        <a:bodyPr/>
        <a:lstStyle/>
        <a:p>
          <a:endParaRPr lang="en-US"/>
        </a:p>
      </dgm:t>
    </dgm:pt>
    <dgm:pt modelId="{B917A537-B0F8-4203-876B-A244C95CD457}">
      <dgm:prSet/>
      <dgm:spPr/>
      <dgm:t>
        <a:bodyPr/>
        <a:lstStyle/>
        <a:p>
          <a:r>
            <a:rPr lang="en-US" b="0" i="0"/>
            <a:t>Streamlines unit testing by automating the creation of test scenarios.</a:t>
          </a:r>
          <a:endParaRPr lang="en-US"/>
        </a:p>
      </dgm:t>
    </dgm:pt>
    <dgm:pt modelId="{24D37A0A-E547-4AD2-B0DF-885BA07EFF82}" type="parTrans" cxnId="{E8E24A14-2FF0-4344-8F08-7A3F9A1ABC40}">
      <dgm:prSet/>
      <dgm:spPr/>
      <dgm:t>
        <a:bodyPr/>
        <a:lstStyle/>
        <a:p>
          <a:endParaRPr lang="en-US"/>
        </a:p>
      </dgm:t>
    </dgm:pt>
    <dgm:pt modelId="{05500B1C-7CA6-46DF-8CCB-50BFAF934698}" type="sibTrans" cxnId="{E8E24A14-2FF0-4344-8F08-7A3F9A1ABC40}">
      <dgm:prSet/>
      <dgm:spPr/>
      <dgm:t>
        <a:bodyPr/>
        <a:lstStyle/>
        <a:p>
          <a:endParaRPr lang="en-US"/>
        </a:p>
      </dgm:t>
    </dgm:pt>
    <dgm:pt modelId="{BEAE3221-C539-4155-9614-278ECC2D8072}">
      <dgm:prSet/>
      <dgm:spPr/>
      <dgm:t>
        <a:bodyPr/>
        <a:lstStyle/>
        <a:p>
          <a:pPr>
            <a:lnSpc>
              <a:spcPct val="100000"/>
            </a:lnSpc>
          </a:pPr>
          <a:r>
            <a:rPr lang="en-US" b="0" i="1"/>
            <a:t>Customization:</a:t>
          </a:r>
          <a:endParaRPr lang="en-US"/>
        </a:p>
      </dgm:t>
    </dgm:pt>
    <dgm:pt modelId="{68929283-E414-4481-B5F6-0761B2DD99F7}" type="parTrans" cxnId="{F9A611F3-AE16-4514-922C-F483DA2D59C6}">
      <dgm:prSet/>
      <dgm:spPr/>
      <dgm:t>
        <a:bodyPr/>
        <a:lstStyle/>
        <a:p>
          <a:endParaRPr lang="en-US"/>
        </a:p>
      </dgm:t>
    </dgm:pt>
    <dgm:pt modelId="{B781ABA6-754D-42D7-8586-49382CBD58AF}" type="sibTrans" cxnId="{F9A611F3-AE16-4514-922C-F483DA2D59C6}">
      <dgm:prSet/>
      <dgm:spPr/>
      <dgm:t>
        <a:bodyPr/>
        <a:lstStyle/>
        <a:p>
          <a:endParaRPr lang="en-US"/>
        </a:p>
      </dgm:t>
    </dgm:pt>
    <dgm:pt modelId="{58AE18F5-F22F-4F7B-833D-1ED040E88A38}">
      <dgm:prSet/>
      <dgm:spPr/>
      <dgm:t>
        <a:bodyPr/>
        <a:lstStyle/>
        <a:p>
          <a:r>
            <a:rPr lang="en-US" b="0" i="0"/>
            <a:t>Allows customization of data to simulate a wide range of scenarios.</a:t>
          </a:r>
          <a:endParaRPr lang="en-US"/>
        </a:p>
      </dgm:t>
    </dgm:pt>
    <dgm:pt modelId="{371DD022-7DF5-4033-B1E8-A517A5BF9335}" type="parTrans" cxnId="{EA85842C-2679-43B4-8E68-57CF9F983218}">
      <dgm:prSet/>
      <dgm:spPr/>
      <dgm:t>
        <a:bodyPr/>
        <a:lstStyle/>
        <a:p>
          <a:endParaRPr lang="en-US"/>
        </a:p>
      </dgm:t>
    </dgm:pt>
    <dgm:pt modelId="{345EA4CA-852E-4DE9-8DBF-CD98A13E92BF}" type="sibTrans" cxnId="{EA85842C-2679-43B4-8E68-57CF9F983218}">
      <dgm:prSet/>
      <dgm:spPr/>
      <dgm:t>
        <a:bodyPr/>
        <a:lstStyle/>
        <a:p>
          <a:endParaRPr lang="en-US"/>
        </a:p>
      </dgm:t>
    </dgm:pt>
    <dgm:pt modelId="{36863BCF-CC02-487E-B972-61A5A8690789}">
      <dgm:prSet/>
      <dgm:spPr/>
      <dgm:t>
        <a:bodyPr/>
        <a:lstStyle/>
        <a:p>
          <a:pPr>
            <a:lnSpc>
              <a:spcPct val="100000"/>
            </a:lnSpc>
            <a:defRPr b="1"/>
          </a:pPr>
          <a:r>
            <a:rPr lang="en-US" b="1" i="0"/>
            <a:t>Ensuring Reliability:</a:t>
          </a:r>
          <a:endParaRPr lang="en-US"/>
        </a:p>
      </dgm:t>
    </dgm:pt>
    <dgm:pt modelId="{F3E04787-EED8-4EBB-B95C-515366067AAA}" type="parTrans" cxnId="{A908CD76-EFD0-42B8-8559-0CCA6EAB1610}">
      <dgm:prSet/>
      <dgm:spPr/>
      <dgm:t>
        <a:bodyPr/>
        <a:lstStyle/>
        <a:p>
          <a:endParaRPr lang="en-US"/>
        </a:p>
      </dgm:t>
    </dgm:pt>
    <dgm:pt modelId="{DA31B39B-03C8-47E6-B7A1-1BC4040A23B2}" type="sibTrans" cxnId="{A908CD76-EFD0-42B8-8559-0CCA6EAB1610}">
      <dgm:prSet/>
      <dgm:spPr/>
      <dgm:t>
        <a:bodyPr/>
        <a:lstStyle/>
        <a:p>
          <a:endParaRPr lang="en-US"/>
        </a:p>
      </dgm:t>
    </dgm:pt>
    <dgm:pt modelId="{0A26563B-4200-427A-835F-115224B1C7BA}">
      <dgm:prSet/>
      <dgm:spPr/>
      <dgm:t>
        <a:bodyPr/>
        <a:lstStyle/>
        <a:p>
          <a:pPr>
            <a:lnSpc>
              <a:spcPct val="100000"/>
            </a:lnSpc>
          </a:pPr>
          <a:r>
            <a:rPr lang="en-US" b="0" i="1"/>
            <a:t>Thorough Testing:</a:t>
          </a:r>
          <a:endParaRPr lang="en-US"/>
        </a:p>
      </dgm:t>
    </dgm:pt>
    <dgm:pt modelId="{D5856795-F397-442F-87C4-90DB48CB9FE6}" type="parTrans" cxnId="{CD1E51C5-1FAF-4872-A184-95C0C55641B3}">
      <dgm:prSet/>
      <dgm:spPr/>
      <dgm:t>
        <a:bodyPr/>
        <a:lstStyle/>
        <a:p>
          <a:endParaRPr lang="en-US"/>
        </a:p>
      </dgm:t>
    </dgm:pt>
    <dgm:pt modelId="{C12B79B9-4EB5-46D2-91C7-8939509EF5D1}" type="sibTrans" cxnId="{CD1E51C5-1FAF-4872-A184-95C0C55641B3}">
      <dgm:prSet/>
      <dgm:spPr/>
      <dgm:t>
        <a:bodyPr/>
        <a:lstStyle/>
        <a:p>
          <a:endParaRPr lang="en-US"/>
        </a:p>
      </dgm:t>
    </dgm:pt>
    <dgm:pt modelId="{110225C0-FD08-43F7-9927-05A7D31558C0}">
      <dgm:prSet/>
      <dgm:spPr/>
      <dgm:t>
        <a:bodyPr/>
        <a:lstStyle/>
        <a:p>
          <a:r>
            <a:rPr lang="en-US" b="0" i="0"/>
            <a:t>The use of Java Faker API ensures that Citizen Suite has been rigorously tested under various conditions.</a:t>
          </a:r>
          <a:endParaRPr lang="en-US"/>
        </a:p>
      </dgm:t>
    </dgm:pt>
    <dgm:pt modelId="{296697A7-3232-409E-B336-60837EEC9000}" type="parTrans" cxnId="{16F48C75-2A9D-488F-9DF8-7CC4A11D8CAE}">
      <dgm:prSet/>
      <dgm:spPr/>
      <dgm:t>
        <a:bodyPr/>
        <a:lstStyle/>
        <a:p>
          <a:endParaRPr lang="en-US"/>
        </a:p>
      </dgm:t>
    </dgm:pt>
    <dgm:pt modelId="{69463786-B003-4281-9407-05DDB8A8399B}" type="sibTrans" cxnId="{16F48C75-2A9D-488F-9DF8-7CC4A11D8CAE}">
      <dgm:prSet/>
      <dgm:spPr/>
      <dgm:t>
        <a:bodyPr/>
        <a:lstStyle/>
        <a:p>
          <a:endParaRPr lang="en-US"/>
        </a:p>
      </dgm:t>
    </dgm:pt>
    <dgm:pt modelId="{61792866-AEA7-4A85-B026-FB9694910F13}">
      <dgm:prSet/>
      <dgm:spPr/>
      <dgm:t>
        <a:bodyPr/>
        <a:lstStyle/>
        <a:p>
          <a:r>
            <a:rPr lang="en-US" b="0" i="0"/>
            <a:t>Guarantees the reliability and robustness of the application.</a:t>
          </a:r>
          <a:endParaRPr lang="en-US"/>
        </a:p>
      </dgm:t>
    </dgm:pt>
    <dgm:pt modelId="{47B2AE0E-6D7D-402A-9D5F-1FB361CCBF98}" type="parTrans" cxnId="{7838F07A-8625-4E1A-B5C5-6574C6662C7C}">
      <dgm:prSet/>
      <dgm:spPr/>
      <dgm:t>
        <a:bodyPr/>
        <a:lstStyle/>
        <a:p>
          <a:endParaRPr lang="en-US"/>
        </a:p>
      </dgm:t>
    </dgm:pt>
    <dgm:pt modelId="{21A14947-0355-43C6-A8D3-1BF5EF6542C9}" type="sibTrans" cxnId="{7838F07A-8625-4E1A-B5C5-6574C6662C7C}">
      <dgm:prSet/>
      <dgm:spPr/>
      <dgm:t>
        <a:bodyPr/>
        <a:lstStyle/>
        <a:p>
          <a:endParaRPr lang="en-US"/>
        </a:p>
      </dgm:t>
    </dgm:pt>
    <dgm:pt modelId="{7C8B5455-7BB4-4900-B028-73D1E6E4264F}" type="pres">
      <dgm:prSet presAssocID="{0A90776D-DF34-4375-B47B-714DE4AF1A5E}" presName="root" presStyleCnt="0">
        <dgm:presLayoutVars>
          <dgm:dir/>
          <dgm:resizeHandles val="exact"/>
        </dgm:presLayoutVars>
      </dgm:prSet>
      <dgm:spPr/>
    </dgm:pt>
    <dgm:pt modelId="{F1D302F0-5B2C-46AC-9447-051862118FA7}" type="pres">
      <dgm:prSet presAssocID="{69BCF65C-9C17-4A28-A8FD-31C8F784F4A1}" presName="compNode" presStyleCnt="0"/>
      <dgm:spPr/>
    </dgm:pt>
    <dgm:pt modelId="{0160EBCC-295A-4E76-92B4-B405FFE90B73}" type="pres">
      <dgm:prSet presAssocID="{69BCF65C-9C17-4A28-A8FD-31C8F784F4A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C755CD77-46AD-4347-8336-67F9291A560C}" type="pres">
      <dgm:prSet presAssocID="{69BCF65C-9C17-4A28-A8FD-31C8F784F4A1}" presName="iconSpace" presStyleCnt="0"/>
      <dgm:spPr/>
    </dgm:pt>
    <dgm:pt modelId="{445621C3-DA1A-4221-90FB-1145A581BFC0}" type="pres">
      <dgm:prSet presAssocID="{69BCF65C-9C17-4A28-A8FD-31C8F784F4A1}" presName="parTx" presStyleLbl="revTx" presStyleIdx="0" presStyleCnt="12">
        <dgm:presLayoutVars>
          <dgm:chMax val="0"/>
          <dgm:chPref val="0"/>
        </dgm:presLayoutVars>
      </dgm:prSet>
      <dgm:spPr/>
    </dgm:pt>
    <dgm:pt modelId="{17AF5C76-E0EA-4C09-BD7B-10121FF5065D}" type="pres">
      <dgm:prSet presAssocID="{69BCF65C-9C17-4A28-A8FD-31C8F784F4A1}" presName="txSpace" presStyleCnt="0"/>
      <dgm:spPr/>
    </dgm:pt>
    <dgm:pt modelId="{3C0606D2-56D3-41D4-9269-B0EFC3C7288C}" type="pres">
      <dgm:prSet presAssocID="{69BCF65C-9C17-4A28-A8FD-31C8F784F4A1}" presName="desTx" presStyleLbl="revTx" presStyleIdx="1" presStyleCnt="12">
        <dgm:presLayoutVars/>
      </dgm:prSet>
      <dgm:spPr/>
    </dgm:pt>
    <dgm:pt modelId="{03A4944F-3502-4C04-BAB7-E51CD7C60A67}" type="pres">
      <dgm:prSet presAssocID="{DA0C614E-A9D0-40AC-A7EF-D3E58CD08180}" presName="sibTrans" presStyleCnt="0"/>
      <dgm:spPr/>
    </dgm:pt>
    <dgm:pt modelId="{CF31CFE1-3C32-4C19-8B98-90EAD808946B}" type="pres">
      <dgm:prSet presAssocID="{59857E26-23F7-4D04-9364-5F71EE451713}" presName="compNode" presStyleCnt="0"/>
      <dgm:spPr/>
    </dgm:pt>
    <dgm:pt modelId="{643F54D7-3877-46AD-8EA1-CF8E9BCF6431}" type="pres">
      <dgm:prSet presAssocID="{59857E26-23F7-4D04-9364-5F71EE45171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A549D573-5D1A-4FC4-92CC-5AA86E5B3532}" type="pres">
      <dgm:prSet presAssocID="{59857E26-23F7-4D04-9364-5F71EE451713}" presName="iconSpace" presStyleCnt="0"/>
      <dgm:spPr/>
    </dgm:pt>
    <dgm:pt modelId="{8FA6578D-BCC1-475C-B7D2-0599FCCC886E}" type="pres">
      <dgm:prSet presAssocID="{59857E26-23F7-4D04-9364-5F71EE451713}" presName="parTx" presStyleLbl="revTx" presStyleIdx="2" presStyleCnt="12">
        <dgm:presLayoutVars>
          <dgm:chMax val="0"/>
          <dgm:chPref val="0"/>
        </dgm:presLayoutVars>
      </dgm:prSet>
      <dgm:spPr/>
    </dgm:pt>
    <dgm:pt modelId="{FBD2EAEA-126F-454D-B21C-89DBD849DB04}" type="pres">
      <dgm:prSet presAssocID="{59857E26-23F7-4D04-9364-5F71EE451713}" presName="txSpace" presStyleCnt="0"/>
      <dgm:spPr/>
    </dgm:pt>
    <dgm:pt modelId="{494DB05B-C308-464F-91D4-F93CE0863EF4}" type="pres">
      <dgm:prSet presAssocID="{59857E26-23F7-4D04-9364-5F71EE451713}" presName="desTx" presStyleLbl="revTx" presStyleIdx="3" presStyleCnt="12">
        <dgm:presLayoutVars/>
      </dgm:prSet>
      <dgm:spPr/>
    </dgm:pt>
    <dgm:pt modelId="{A52E7C26-D1E7-4164-BBAB-27BD21676BDC}" type="pres">
      <dgm:prSet presAssocID="{EB83F151-BC44-4AE2-84FD-9E01E4305B56}" presName="sibTrans" presStyleCnt="0"/>
      <dgm:spPr/>
    </dgm:pt>
    <dgm:pt modelId="{4E0CF0BC-C3C4-43C5-8746-6DBF099A7D7F}" type="pres">
      <dgm:prSet presAssocID="{1D790758-9332-4E3D-845F-3EB48ADF84F7}" presName="compNode" presStyleCnt="0"/>
      <dgm:spPr/>
    </dgm:pt>
    <dgm:pt modelId="{68E1014B-AD2C-4498-ADDC-BFA0DE2C7DFF}" type="pres">
      <dgm:prSet presAssocID="{1D790758-9332-4E3D-845F-3EB48ADF84F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ientist"/>
        </a:ext>
      </dgm:extLst>
    </dgm:pt>
    <dgm:pt modelId="{32A4082B-3AF4-403E-AC3C-863E81981DC2}" type="pres">
      <dgm:prSet presAssocID="{1D790758-9332-4E3D-845F-3EB48ADF84F7}" presName="iconSpace" presStyleCnt="0"/>
      <dgm:spPr/>
    </dgm:pt>
    <dgm:pt modelId="{F5C6543D-3503-4BD0-95E4-F6C5377EAAAA}" type="pres">
      <dgm:prSet presAssocID="{1D790758-9332-4E3D-845F-3EB48ADF84F7}" presName="parTx" presStyleLbl="revTx" presStyleIdx="4" presStyleCnt="12">
        <dgm:presLayoutVars>
          <dgm:chMax val="0"/>
          <dgm:chPref val="0"/>
        </dgm:presLayoutVars>
      </dgm:prSet>
      <dgm:spPr/>
    </dgm:pt>
    <dgm:pt modelId="{3439D53C-D277-4133-B3EE-2BEA1E8A36CD}" type="pres">
      <dgm:prSet presAssocID="{1D790758-9332-4E3D-845F-3EB48ADF84F7}" presName="txSpace" presStyleCnt="0"/>
      <dgm:spPr/>
    </dgm:pt>
    <dgm:pt modelId="{4E1F632E-EADC-4FF5-8D16-926D08AF80E2}" type="pres">
      <dgm:prSet presAssocID="{1D790758-9332-4E3D-845F-3EB48ADF84F7}" presName="desTx" presStyleLbl="revTx" presStyleIdx="5" presStyleCnt="12">
        <dgm:presLayoutVars/>
      </dgm:prSet>
      <dgm:spPr/>
    </dgm:pt>
    <dgm:pt modelId="{183F92DD-0E6B-400C-8CF7-814687583112}" type="pres">
      <dgm:prSet presAssocID="{F69754CE-1C71-47D5-8CE6-12C3FD5C59C0}" presName="sibTrans" presStyleCnt="0"/>
      <dgm:spPr/>
    </dgm:pt>
    <dgm:pt modelId="{D4E30F4C-935B-42A1-B7D5-FD8D5BA470DB}" type="pres">
      <dgm:prSet presAssocID="{F29F8B4F-7B84-45F0-8236-10C82EA2FA9E}" presName="compNode" presStyleCnt="0"/>
      <dgm:spPr/>
    </dgm:pt>
    <dgm:pt modelId="{143B0EFD-0469-4B57-9695-B994895A5D71}" type="pres">
      <dgm:prSet presAssocID="{F29F8B4F-7B84-45F0-8236-10C82EA2FA9E}" presName="iconRect" presStyleLbl="node1" presStyleIdx="3" presStyleCnt="6"/>
      <dgm:spPr/>
    </dgm:pt>
    <dgm:pt modelId="{EE1B3556-E00A-486B-BACF-11E3DC0EA469}" type="pres">
      <dgm:prSet presAssocID="{F29F8B4F-7B84-45F0-8236-10C82EA2FA9E}" presName="iconSpace" presStyleCnt="0"/>
      <dgm:spPr/>
    </dgm:pt>
    <dgm:pt modelId="{FE5E0258-BA85-4DEF-A1CE-A4536D2DAF30}" type="pres">
      <dgm:prSet presAssocID="{F29F8B4F-7B84-45F0-8236-10C82EA2FA9E}" presName="parTx" presStyleLbl="revTx" presStyleIdx="6" presStyleCnt="12">
        <dgm:presLayoutVars>
          <dgm:chMax val="0"/>
          <dgm:chPref val="0"/>
        </dgm:presLayoutVars>
      </dgm:prSet>
      <dgm:spPr/>
    </dgm:pt>
    <dgm:pt modelId="{29AC968E-E06A-4713-86A3-643D6E9883ED}" type="pres">
      <dgm:prSet presAssocID="{F29F8B4F-7B84-45F0-8236-10C82EA2FA9E}" presName="txSpace" presStyleCnt="0"/>
      <dgm:spPr/>
    </dgm:pt>
    <dgm:pt modelId="{1B6C84C3-9FD0-4F0B-A3C1-449C34872D3C}" type="pres">
      <dgm:prSet presAssocID="{F29F8B4F-7B84-45F0-8236-10C82EA2FA9E}" presName="desTx" presStyleLbl="revTx" presStyleIdx="7" presStyleCnt="12">
        <dgm:presLayoutVars/>
      </dgm:prSet>
      <dgm:spPr/>
    </dgm:pt>
    <dgm:pt modelId="{8CFBBAF6-8647-4090-9455-4DF12A623DD8}" type="pres">
      <dgm:prSet presAssocID="{95386F95-9C9F-49A8-A9F8-23FF9668A09F}" presName="sibTrans" presStyleCnt="0"/>
      <dgm:spPr/>
    </dgm:pt>
    <dgm:pt modelId="{8FB2812F-90D8-4B5F-AA43-09F66995F9E1}" type="pres">
      <dgm:prSet presAssocID="{5E8B2A61-976E-43D6-9A1E-8BFB9D739C08}" presName="compNode" presStyleCnt="0"/>
      <dgm:spPr/>
    </dgm:pt>
    <dgm:pt modelId="{FFA4A70B-185B-4C4E-8F57-A64BAE6FFDA9}" type="pres">
      <dgm:prSet presAssocID="{5E8B2A61-976E-43D6-9A1E-8BFB9D739C08}" presName="iconRect" presStyleLbl="node1" presStyleIdx="4" presStyleCnt="6"/>
      <dgm:spPr/>
    </dgm:pt>
    <dgm:pt modelId="{2ECA30B2-1553-435F-8CD2-48A408845453}" type="pres">
      <dgm:prSet presAssocID="{5E8B2A61-976E-43D6-9A1E-8BFB9D739C08}" presName="iconSpace" presStyleCnt="0"/>
      <dgm:spPr/>
    </dgm:pt>
    <dgm:pt modelId="{EE89F80E-2AED-44C4-937F-17694D4191A3}" type="pres">
      <dgm:prSet presAssocID="{5E8B2A61-976E-43D6-9A1E-8BFB9D739C08}" presName="parTx" presStyleLbl="revTx" presStyleIdx="8" presStyleCnt="12">
        <dgm:presLayoutVars>
          <dgm:chMax val="0"/>
          <dgm:chPref val="0"/>
        </dgm:presLayoutVars>
      </dgm:prSet>
      <dgm:spPr/>
    </dgm:pt>
    <dgm:pt modelId="{0EBD9311-925D-4E4A-A75E-9D6E10952304}" type="pres">
      <dgm:prSet presAssocID="{5E8B2A61-976E-43D6-9A1E-8BFB9D739C08}" presName="txSpace" presStyleCnt="0"/>
      <dgm:spPr/>
    </dgm:pt>
    <dgm:pt modelId="{EB6C1B44-D0D4-4FCD-9358-22A439A695EB}" type="pres">
      <dgm:prSet presAssocID="{5E8B2A61-976E-43D6-9A1E-8BFB9D739C08}" presName="desTx" presStyleLbl="revTx" presStyleIdx="9" presStyleCnt="12">
        <dgm:presLayoutVars/>
      </dgm:prSet>
      <dgm:spPr/>
    </dgm:pt>
    <dgm:pt modelId="{A98DD5C9-FA3B-4D41-8AEB-D584C4216FBD}" type="pres">
      <dgm:prSet presAssocID="{9B4772CC-B544-4277-B90E-E574CCD09380}" presName="sibTrans" presStyleCnt="0"/>
      <dgm:spPr/>
    </dgm:pt>
    <dgm:pt modelId="{85D0CD72-E148-490A-A1C6-74F7E3FC281F}" type="pres">
      <dgm:prSet presAssocID="{36863BCF-CC02-487E-B972-61A5A8690789}" presName="compNode" presStyleCnt="0"/>
      <dgm:spPr/>
    </dgm:pt>
    <dgm:pt modelId="{A4C955EE-B2A1-44D9-A4F8-EA817B9C379A}" type="pres">
      <dgm:prSet presAssocID="{36863BCF-CC02-487E-B972-61A5A8690789}" presName="iconRect" presStyleLbl="node1" presStyleIdx="5" presStyleCnt="6"/>
      <dgm:spPr/>
    </dgm:pt>
    <dgm:pt modelId="{FC60A9A6-12ED-4E4C-AEBC-2003B0ECB446}" type="pres">
      <dgm:prSet presAssocID="{36863BCF-CC02-487E-B972-61A5A8690789}" presName="iconSpace" presStyleCnt="0"/>
      <dgm:spPr/>
    </dgm:pt>
    <dgm:pt modelId="{EF581C19-32C4-4965-A87E-2CAECFA87772}" type="pres">
      <dgm:prSet presAssocID="{36863BCF-CC02-487E-B972-61A5A8690789}" presName="parTx" presStyleLbl="revTx" presStyleIdx="10" presStyleCnt="12">
        <dgm:presLayoutVars>
          <dgm:chMax val="0"/>
          <dgm:chPref val="0"/>
        </dgm:presLayoutVars>
      </dgm:prSet>
      <dgm:spPr/>
    </dgm:pt>
    <dgm:pt modelId="{D2711285-E9D5-4BC1-9440-C5C659254D63}" type="pres">
      <dgm:prSet presAssocID="{36863BCF-CC02-487E-B972-61A5A8690789}" presName="txSpace" presStyleCnt="0"/>
      <dgm:spPr/>
    </dgm:pt>
    <dgm:pt modelId="{77AA3FF0-A25C-4A81-8EF4-6B3B085DC14C}" type="pres">
      <dgm:prSet presAssocID="{36863BCF-CC02-487E-B972-61A5A8690789}" presName="desTx" presStyleLbl="revTx" presStyleIdx="11" presStyleCnt="12">
        <dgm:presLayoutVars/>
      </dgm:prSet>
      <dgm:spPr/>
    </dgm:pt>
  </dgm:ptLst>
  <dgm:cxnLst>
    <dgm:cxn modelId="{E8E24A14-2FF0-4344-8F08-7A3F9A1ABC40}" srcId="{E680E8C4-713A-406A-87E2-192C8EE44D53}" destId="{B917A537-B0F8-4203-876B-A244C95CD457}" srcOrd="0" destOrd="0" parTransId="{24D37A0A-E547-4AD2-B0DF-885BA07EFF82}" sibTransId="{05500B1C-7CA6-46DF-8CCB-50BFAF934698}"/>
    <dgm:cxn modelId="{10023E21-A32C-4D1E-A746-B7284BF11BBB}" type="presOf" srcId="{B917A537-B0F8-4203-876B-A244C95CD457}" destId="{EB6C1B44-D0D4-4FCD-9358-22A439A695EB}" srcOrd="0" destOrd="3" presId="urn:microsoft.com/office/officeart/2018/2/layout/IconLabelDescriptionList"/>
    <dgm:cxn modelId="{EA85842C-2679-43B4-8E68-57CF9F983218}" srcId="{BEAE3221-C539-4155-9614-278ECC2D8072}" destId="{58AE18F5-F22F-4F7B-833D-1ED040E88A38}" srcOrd="0" destOrd="0" parTransId="{371DD022-7DF5-4033-B1E8-A517A5BF9335}" sibTransId="{345EA4CA-852E-4DE9-8DBF-CD98A13E92BF}"/>
    <dgm:cxn modelId="{36CE842E-7687-4551-843E-4AD4432D64F2}" type="presOf" srcId="{3C534CCE-874E-4D7B-A5D5-FCEF286C57BD}" destId="{EB6C1B44-D0D4-4FCD-9358-22A439A695EB}" srcOrd="0" destOrd="0" presId="urn:microsoft.com/office/officeart/2018/2/layout/IconLabelDescriptionList"/>
    <dgm:cxn modelId="{9636062F-BC41-4990-AD36-603FADE7425D}" srcId="{F29F8B4F-7B84-45F0-8236-10C82EA2FA9E}" destId="{6DD5A7A9-9E72-4DD5-81BF-4AB5FA24A524}" srcOrd="0" destOrd="0" parTransId="{A2E1A4E2-FD2E-445D-AD7B-584E2B81CD47}" sibTransId="{A7CAD9D8-80C1-48B6-88B5-3DC7592546F7}"/>
    <dgm:cxn modelId="{D26D9B2F-2B1F-4F7E-91A5-D3F74E77E179}" type="presOf" srcId="{6E44E5A9-9936-4FEA-A5F0-78FD2F31E705}" destId="{1B6C84C3-9FD0-4F0B-A3C1-449C34872D3C}" srcOrd="0" destOrd="2" presId="urn:microsoft.com/office/officeart/2018/2/layout/IconLabelDescriptionList"/>
    <dgm:cxn modelId="{3D39D234-1F02-4DAC-A5C4-849212A6B41E}" type="presOf" srcId="{F1C3E888-3548-4F73-9C50-4CCF8A41A216}" destId="{EB6C1B44-D0D4-4FCD-9358-22A439A695EB}" srcOrd="0" destOrd="1" presId="urn:microsoft.com/office/officeart/2018/2/layout/IconLabelDescriptionList"/>
    <dgm:cxn modelId="{00B9223F-8DD5-41C8-8B41-2614C42C1738}" type="presOf" srcId="{6DD5A7A9-9E72-4DD5-81BF-4AB5FA24A524}" destId="{1B6C84C3-9FD0-4F0B-A3C1-449C34872D3C}" srcOrd="0" destOrd="0" presId="urn:microsoft.com/office/officeart/2018/2/layout/IconLabelDescriptionList"/>
    <dgm:cxn modelId="{DFECC93F-3F75-4D68-843F-47B1BC3C15EF}" srcId="{5E8B2A61-976E-43D6-9A1E-8BFB9D739C08}" destId="{3C534CCE-874E-4D7B-A5D5-FCEF286C57BD}" srcOrd="0" destOrd="0" parTransId="{8B15F83A-A9A9-4059-9E92-BCF559234D0D}" sibTransId="{CB1B6646-70D1-4EBB-BC83-B944D23A3DFD}"/>
    <dgm:cxn modelId="{36D63140-0BEE-4E86-BFBC-1223841C1D0A}" type="presOf" srcId="{61792866-AEA7-4A85-B026-FB9694910F13}" destId="{77AA3FF0-A25C-4A81-8EF4-6B3B085DC14C}" srcOrd="0" destOrd="2" presId="urn:microsoft.com/office/officeart/2018/2/layout/IconLabelDescriptionList"/>
    <dgm:cxn modelId="{169B214E-FDB0-4243-80C1-CC84501F2D00}" srcId="{F29F8B4F-7B84-45F0-8236-10C82EA2FA9E}" destId="{AF29D37E-7995-404B-8F8E-50F5C6D7FA4C}" srcOrd="2" destOrd="0" parTransId="{2E32025F-0E72-4387-A6AB-B2DDDABA30E9}" sibTransId="{531B9D8A-D9A5-48DA-B499-FF5F674C9AB8}"/>
    <dgm:cxn modelId="{D7E2234E-E4BF-410E-92DC-50EF9C38A8DC}" type="presOf" srcId="{59857E26-23F7-4D04-9364-5F71EE451713}" destId="{8FA6578D-BCC1-475C-B7D2-0599FCCC886E}" srcOrd="0" destOrd="0" presId="urn:microsoft.com/office/officeart/2018/2/layout/IconLabelDescriptionList"/>
    <dgm:cxn modelId="{BB2D2253-03BE-4938-991C-6B1D43EA4D5A}" type="presOf" srcId="{110225C0-FD08-43F7-9927-05A7D31558C0}" destId="{77AA3FF0-A25C-4A81-8EF4-6B3B085DC14C}" srcOrd="0" destOrd="1" presId="urn:microsoft.com/office/officeart/2018/2/layout/IconLabelDescriptionList"/>
    <dgm:cxn modelId="{909A4955-D098-4466-8687-03945C12E5E6}" srcId="{0A90776D-DF34-4375-B47B-714DE4AF1A5E}" destId="{1D790758-9332-4E3D-845F-3EB48ADF84F7}" srcOrd="2" destOrd="0" parTransId="{0BF13D1E-7BB8-49D2-A7D7-E38C139D305B}" sibTransId="{F69754CE-1C71-47D5-8CE6-12C3FD5C59C0}"/>
    <dgm:cxn modelId="{5CCB695D-96B7-4208-B838-E3F636FBF392}" type="presOf" srcId="{AF29D37E-7995-404B-8F8E-50F5C6D7FA4C}" destId="{1B6C84C3-9FD0-4F0B-A3C1-449C34872D3C}" srcOrd="0" destOrd="4" presId="urn:microsoft.com/office/officeart/2018/2/layout/IconLabelDescriptionList"/>
    <dgm:cxn modelId="{16B99D6E-8483-4491-964C-035648060D54}" type="presOf" srcId="{F29F8B4F-7B84-45F0-8236-10C82EA2FA9E}" destId="{FE5E0258-BA85-4DEF-A1CE-A4536D2DAF30}" srcOrd="0" destOrd="0" presId="urn:microsoft.com/office/officeart/2018/2/layout/IconLabelDescriptionList"/>
    <dgm:cxn modelId="{172D1672-8D73-499D-8C16-1004809E802A}" type="presOf" srcId="{7D1F36D4-5796-40CD-BD46-49E71BD30783}" destId="{1B6C84C3-9FD0-4F0B-A3C1-449C34872D3C}" srcOrd="0" destOrd="5" presId="urn:microsoft.com/office/officeart/2018/2/layout/IconLabelDescriptionList"/>
    <dgm:cxn modelId="{16F48C75-2A9D-488F-9DF8-7CC4A11D8CAE}" srcId="{0A26563B-4200-427A-835F-115224B1C7BA}" destId="{110225C0-FD08-43F7-9927-05A7D31558C0}" srcOrd="0" destOrd="0" parTransId="{296697A7-3232-409E-B336-60837EEC9000}" sibTransId="{69463786-B003-4281-9407-05DDB8A8399B}"/>
    <dgm:cxn modelId="{A908CD76-EFD0-42B8-8559-0CCA6EAB1610}" srcId="{0A90776D-DF34-4375-B47B-714DE4AF1A5E}" destId="{36863BCF-CC02-487E-B972-61A5A8690789}" srcOrd="5" destOrd="0" parTransId="{F3E04787-EED8-4EBB-B95C-515366067AAA}" sibTransId="{DA31B39B-03C8-47E6-B7A1-1BC4040A23B2}"/>
    <dgm:cxn modelId="{AA469777-9BED-4A12-B40A-2909C2A63C42}" srcId="{F29F8B4F-7B84-45F0-8236-10C82EA2FA9E}" destId="{6E44E5A9-9936-4FEA-A5F0-78FD2F31E705}" srcOrd="1" destOrd="0" parTransId="{E84CBFAF-2CEF-4EA9-BB75-02A5C1F66041}" sibTransId="{45CD5031-0369-463E-B663-7B62A2C43E99}"/>
    <dgm:cxn modelId="{CB1B5878-B49E-48DE-AB2F-999B0A2DEF32}" srcId="{0A90776D-DF34-4375-B47B-714DE4AF1A5E}" destId="{69BCF65C-9C17-4A28-A8FD-31C8F784F4A1}" srcOrd="0" destOrd="0" parTransId="{B73618E2-34E1-464A-9E2F-457AA192B51A}" sibTransId="{DA0C614E-A9D0-40AC-A7EF-D3E58CD08180}"/>
    <dgm:cxn modelId="{7838F07A-8625-4E1A-B5C5-6574C6662C7C}" srcId="{0A26563B-4200-427A-835F-115224B1C7BA}" destId="{61792866-AEA7-4A85-B026-FB9694910F13}" srcOrd="1" destOrd="0" parTransId="{47B2AE0E-6D7D-402A-9D5F-1FB361CCBF98}" sibTransId="{21A14947-0355-43C6-A8D3-1BF5EF6542C9}"/>
    <dgm:cxn modelId="{9E72937B-311F-4BCE-B5ED-7491841E4FB2}" type="presOf" srcId="{58AE18F5-F22F-4F7B-833D-1ED040E88A38}" destId="{EB6C1B44-D0D4-4FCD-9358-22A439A695EB}" srcOrd="0" destOrd="5" presId="urn:microsoft.com/office/officeart/2018/2/layout/IconLabelDescriptionList"/>
    <dgm:cxn modelId="{800DE97E-23A6-4AEE-931D-8B7E050E98E5}" srcId="{0A90776D-DF34-4375-B47B-714DE4AF1A5E}" destId="{5E8B2A61-976E-43D6-9A1E-8BFB9D739C08}" srcOrd="4" destOrd="0" parTransId="{39C8A9B5-CB4B-42AE-BA2F-C05B813C235A}" sibTransId="{9B4772CC-B544-4277-B90E-E574CCD09380}"/>
    <dgm:cxn modelId="{9EDDBF8F-CBF8-4799-85FC-D140E28BB384}" srcId="{6DD5A7A9-9E72-4DD5-81BF-4AB5FA24A524}" destId="{BC0BD4E2-75BA-4598-920B-54A539BEA4C9}" srcOrd="0" destOrd="0" parTransId="{1A0F47BB-59A8-4874-82EE-60A41607540E}" sibTransId="{61687E53-C28F-4EF0-8637-0B99AEABAC18}"/>
    <dgm:cxn modelId="{04711E90-8608-4D02-A518-E6C667842F22}" type="presOf" srcId="{E680E8C4-713A-406A-87E2-192C8EE44D53}" destId="{EB6C1B44-D0D4-4FCD-9358-22A439A695EB}" srcOrd="0" destOrd="2" presId="urn:microsoft.com/office/officeart/2018/2/layout/IconLabelDescriptionList"/>
    <dgm:cxn modelId="{472F32A5-7DA7-4564-8E06-500D0664724B}" type="presOf" srcId="{A467B877-3ADF-4767-80EA-9CD17D73DE20}" destId="{1B6C84C3-9FD0-4F0B-A3C1-449C34872D3C}" srcOrd="0" destOrd="3" presId="urn:microsoft.com/office/officeart/2018/2/layout/IconLabelDescriptionList"/>
    <dgm:cxn modelId="{B632C8B3-E27D-4372-A5B3-991002EB6C0B}" srcId="{AF29D37E-7995-404B-8F8E-50F5C6D7FA4C}" destId="{7D1F36D4-5796-40CD-BD46-49E71BD30783}" srcOrd="0" destOrd="0" parTransId="{2DC64B96-7D50-4F31-8298-2903648F6730}" sibTransId="{D2E84EDC-5385-4723-9DAD-DDE3DCD373E4}"/>
    <dgm:cxn modelId="{59341DBC-BB9A-4DEA-A847-D4A646C9A409}" type="presOf" srcId="{5E8B2A61-976E-43D6-9A1E-8BFB9D739C08}" destId="{EE89F80E-2AED-44C4-937F-17694D4191A3}" srcOrd="0" destOrd="0" presId="urn:microsoft.com/office/officeart/2018/2/layout/IconLabelDescriptionList"/>
    <dgm:cxn modelId="{F14D50BF-78E4-42E6-89E1-948C36E47E1C}" srcId="{0A90776D-DF34-4375-B47B-714DE4AF1A5E}" destId="{F29F8B4F-7B84-45F0-8236-10C82EA2FA9E}" srcOrd="3" destOrd="0" parTransId="{5220E95C-F8A1-4C00-B098-919DCB4D5390}" sibTransId="{95386F95-9C9F-49A8-A9F8-23FF9668A09F}"/>
    <dgm:cxn modelId="{152D3CC4-9D6C-48C2-BDD1-AFBB22D807BE}" srcId="{6E44E5A9-9936-4FEA-A5F0-78FD2F31E705}" destId="{A467B877-3ADF-4767-80EA-9CD17D73DE20}" srcOrd="0" destOrd="0" parTransId="{3483A9A7-453D-4B82-9C9B-6FA16A4534BF}" sibTransId="{733C17DE-E3BD-4438-AC08-F1105E3201FE}"/>
    <dgm:cxn modelId="{CD1E51C5-1FAF-4872-A184-95C0C55641B3}" srcId="{36863BCF-CC02-487E-B972-61A5A8690789}" destId="{0A26563B-4200-427A-835F-115224B1C7BA}" srcOrd="0" destOrd="0" parTransId="{D5856795-F397-442F-87C4-90DB48CB9FE6}" sibTransId="{C12B79B9-4EB5-46D2-91C7-8939509EF5D1}"/>
    <dgm:cxn modelId="{0C1E69D1-D4BF-4DFA-8BB8-089444FA5574}" type="presOf" srcId="{0A26563B-4200-427A-835F-115224B1C7BA}" destId="{77AA3FF0-A25C-4A81-8EF4-6B3B085DC14C}" srcOrd="0" destOrd="0" presId="urn:microsoft.com/office/officeart/2018/2/layout/IconLabelDescriptionList"/>
    <dgm:cxn modelId="{73AF00D7-2975-4CBF-9352-BCB6137EE828}" type="presOf" srcId="{36863BCF-CC02-487E-B972-61A5A8690789}" destId="{EF581C19-32C4-4965-A87E-2CAECFA87772}" srcOrd="0" destOrd="0" presId="urn:microsoft.com/office/officeart/2018/2/layout/IconLabelDescriptionList"/>
    <dgm:cxn modelId="{19E07DD8-013B-4F62-A09B-C12DF5DFF3A5}" srcId="{0A90776D-DF34-4375-B47B-714DE4AF1A5E}" destId="{59857E26-23F7-4D04-9364-5F71EE451713}" srcOrd="1" destOrd="0" parTransId="{73CD03EA-39CA-4652-AB2F-2E07F078B04F}" sibTransId="{EB83F151-BC44-4AE2-84FD-9E01E4305B56}"/>
    <dgm:cxn modelId="{3128B5D9-52FB-471D-A442-4FA5CC4F7BD8}" type="presOf" srcId="{BC0BD4E2-75BA-4598-920B-54A539BEA4C9}" destId="{1B6C84C3-9FD0-4F0B-A3C1-449C34872D3C}" srcOrd="0" destOrd="1" presId="urn:microsoft.com/office/officeart/2018/2/layout/IconLabelDescriptionList"/>
    <dgm:cxn modelId="{AF1DF0DA-A11B-42DE-92A2-95BA4E3AB94C}" type="presOf" srcId="{BEAE3221-C539-4155-9614-278ECC2D8072}" destId="{EB6C1B44-D0D4-4FCD-9358-22A439A695EB}" srcOrd="0" destOrd="4" presId="urn:microsoft.com/office/officeart/2018/2/layout/IconLabelDescriptionList"/>
    <dgm:cxn modelId="{C12DBBDF-E8C2-428D-B008-BD90B1F88B06}" type="presOf" srcId="{69BCF65C-9C17-4A28-A8FD-31C8F784F4A1}" destId="{445621C3-DA1A-4221-90FB-1145A581BFC0}" srcOrd="0" destOrd="0" presId="urn:microsoft.com/office/officeart/2018/2/layout/IconLabelDescriptionList"/>
    <dgm:cxn modelId="{5AA43AE9-440E-43E7-9BCC-C88E686D5C16}" srcId="{5E8B2A61-976E-43D6-9A1E-8BFB9D739C08}" destId="{E680E8C4-713A-406A-87E2-192C8EE44D53}" srcOrd="1" destOrd="0" parTransId="{0908D7A8-E377-4214-9BB8-853BB9FD8F00}" sibTransId="{C0EACB8E-64C5-4A5C-B261-C7982EF6F12D}"/>
    <dgm:cxn modelId="{0A1220EB-3D51-4743-AA17-DFA7F26CA1FE}" srcId="{3C534CCE-874E-4D7B-A5D5-FCEF286C57BD}" destId="{F1C3E888-3548-4F73-9C50-4CCF8A41A216}" srcOrd="0" destOrd="0" parTransId="{458312B0-0E9A-4305-B518-6B7C45312EEA}" sibTransId="{52B3464B-C36B-4190-BF55-81CB8629132A}"/>
    <dgm:cxn modelId="{5E3CB9EB-59A1-46C1-8D4D-B9E73999AC44}" type="presOf" srcId="{1D790758-9332-4E3D-845F-3EB48ADF84F7}" destId="{F5C6543D-3503-4BD0-95E4-F6C5377EAAAA}" srcOrd="0" destOrd="0" presId="urn:microsoft.com/office/officeart/2018/2/layout/IconLabelDescriptionList"/>
    <dgm:cxn modelId="{6B0C91F2-EF88-4BCF-BB89-4D6BB65641C1}" type="presOf" srcId="{0A90776D-DF34-4375-B47B-714DE4AF1A5E}" destId="{7C8B5455-7BB4-4900-B028-73D1E6E4264F}" srcOrd="0" destOrd="0" presId="urn:microsoft.com/office/officeart/2018/2/layout/IconLabelDescriptionList"/>
    <dgm:cxn modelId="{F9A611F3-AE16-4514-922C-F483DA2D59C6}" srcId="{5E8B2A61-976E-43D6-9A1E-8BFB9D739C08}" destId="{BEAE3221-C539-4155-9614-278ECC2D8072}" srcOrd="2" destOrd="0" parTransId="{68929283-E414-4481-B5F6-0761B2DD99F7}" sibTransId="{B781ABA6-754D-42D7-8586-49382CBD58AF}"/>
    <dgm:cxn modelId="{CEC18410-84BE-4C89-8D03-4ED19B4F1ADC}" type="presParOf" srcId="{7C8B5455-7BB4-4900-B028-73D1E6E4264F}" destId="{F1D302F0-5B2C-46AC-9447-051862118FA7}" srcOrd="0" destOrd="0" presId="urn:microsoft.com/office/officeart/2018/2/layout/IconLabelDescriptionList"/>
    <dgm:cxn modelId="{F6D7F7B2-5155-4384-9FB8-411BCA32D1A3}" type="presParOf" srcId="{F1D302F0-5B2C-46AC-9447-051862118FA7}" destId="{0160EBCC-295A-4E76-92B4-B405FFE90B73}" srcOrd="0" destOrd="0" presId="urn:microsoft.com/office/officeart/2018/2/layout/IconLabelDescriptionList"/>
    <dgm:cxn modelId="{AE9D8D0F-4E04-4566-83FA-8396CC12C49F}" type="presParOf" srcId="{F1D302F0-5B2C-46AC-9447-051862118FA7}" destId="{C755CD77-46AD-4347-8336-67F9291A560C}" srcOrd="1" destOrd="0" presId="urn:microsoft.com/office/officeart/2018/2/layout/IconLabelDescriptionList"/>
    <dgm:cxn modelId="{C8D62663-EF21-4388-985A-687A5D497C4A}" type="presParOf" srcId="{F1D302F0-5B2C-46AC-9447-051862118FA7}" destId="{445621C3-DA1A-4221-90FB-1145A581BFC0}" srcOrd="2" destOrd="0" presId="urn:microsoft.com/office/officeart/2018/2/layout/IconLabelDescriptionList"/>
    <dgm:cxn modelId="{D8CFB7C3-8818-46BD-8898-5CF3EC1D2155}" type="presParOf" srcId="{F1D302F0-5B2C-46AC-9447-051862118FA7}" destId="{17AF5C76-E0EA-4C09-BD7B-10121FF5065D}" srcOrd="3" destOrd="0" presId="urn:microsoft.com/office/officeart/2018/2/layout/IconLabelDescriptionList"/>
    <dgm:cxn modelId="{480EDADE-2ADA-4141-BB83-C0C6CECFA36B}" type="presParOf" srcId="{F1D302F0-5B2C-46AC-9447-051862118FA7}" destId="{3C0606D2-56D3-41D4-9269-B0EFC3C7288C}" srcOrd="4" destOrd="0" presId="urn:microsoft.com/office/officeart/2018/2/layout/IconLabelDescriptionList"/>
    <dgm:cxn modelId="{D0D9F15F-2506-4004-9808-2A9F7AA25387}" type="presParOf" srcId="{7C8B5455-7BB4-4900-B028-73D1E6E4264F}" destId="{03A4944F-3502-4C04-BAB7-E51CD7C60A67}" srcOrd="1" destOrd="0" presId="urn:microsoft.com/office/officeart/2018/2/layout/IconLabelDescriptionList"/>
    <dgm:cxn modelId="{66E4F151-61F8-4F84-A4CF-F11E7A17FB47}" type="presParOf" srcId="{7C8B5455-7BB4-4900-B028-73D1E6E4264F}" destId="{CF31CFE1-3C32-4C19-8B98-90EAD808946B}" srcOrd="2" destOrd="0" presId="urn:microsoft.com/office/officeart/2018/2/layout/IconLabelDescriptionList"/>
    <dgm:cxn modelId="{F7C38F05-B1B2-4CBF-B4F5-5DAA74A9C051}" type="presParOf" srcId="{CF31CFE1-3C32-4C19-8B98-90EAD808946B}" destId="{643F54D7-3877-46AD-8EA1-CF8E9BCF6431}" srcOrd="0" destOrd="0" presId="urn:microsoft.com/office/officeart/2018/2/layout/IconLabelDescriptionList"/>
    <dgm:cxn modelId="{62C7372F-93F0-40B4-B4CB-DFF917FEB0CB}" type="presParOf" srcId="{CF31CFE1-3C32-4C19-8B98-90EAD808946B}" destId="{A549D573-5D1A-4FC4-92CC-5AA86E5B3532}" srcOrd="1" destOrd="0" presId="urn:microsoft.com/office/officeart/2018/2/layout/IconLabelDescriptionList"/>
    <dgm:cxn modelId="{F3C77AEA-4A5E-4586-8341-C58F628707CF}" type="presParOf" srcId="{CF31CFE1-3C32-4C19-8B98-90EAD808946B}" destId="{8FA6578D-BCC1-475C-B7D2-0599FCCC886E}" srcOrd="2" destOrd="0" presId="urn:microsoft.com/office/officeart/2018/2/layout/IconLabelDescriptionList"/>
    <dgm:cxn modelId="{DD830891-5344-449A-A35D-F23C644C79D6}" type="presParOf" srcId="{CF31CFE1-3C32-4C19-8B98-90EAD808946B}" destId="{FBD2EAEA-126F-454D-B21C-89DBD849DB04}" srcOrd="3" destOrd="0" presId="urn:microsoft.com/office/officeart/2018/2/layout/IconLabelDescriptionList"/>
    <dgm:cxn modelId="{C197BA0F-3EC3-4601-8F5C-235FA73E393D}" type="presParOf" srcId="{CF31CFE1-3C32-4C19-8B98-90EAD808946B}" destId="{494DB05B-C308-464F-91D4-F93CE0863EF4}" srcOrd="4" destOrd="0" presId="urn:microsoft.com/office/officeart/2018/2/layout/IconLabelDescriptionList"/>
    <dgm:cxn modelId="{E6CCAF09-CDA5-4348-AD86-00F44F0FD19D}" type="presParOf" srcId="{7C8B5455-7BB4-4900-B028-73D1E6E4264F}" destId="{A52E7C26-D1E7-4164-BBAB-27BD21676BDC}" srcOrd="3" destOrd="0" presId="urn:microsoft.com/office/officeart/2018/2/layout/IconLabelDescriptionList"/>
    <dgm:cxn modelId="{DC2037B2-A98B-450B-B20C-57893CB572F0}" type="presParOf" srcId="{7C8B5455-7BB4-4900-B028-73D1E6E4264F}" destId="{4E0CF0BC-C3C4-43C5-8746-6DBF099A7D7F}" srcOrd="4" destOrd="0" presId="urn:microsoft.com/office/officeart/2018/2/layout/IconLabelDescriptionList"/>
    <dgm:cxn modelId="{02A5DB9C-690D-435B-A65E-55563C74B6D3}" type="presParOf" srcId="{4E0CF0BC-C3C4-43C5-8746-6DBF099A7D7F}" destId="{68E1014B-AD2C-4498-ADDC-BFA0DE2C7DFF}" srcOrd="0" destOrd="0" presId="urn:microsoft.com/office/officeart/2018/2/layout/IconLabelDescriptionList"/>
    <dgm:cxn modelId="{7BB497A2-804F-4434-8F2F-9EE32103EB98}" type="presParOf" srcId="{4E0CF0BC-C3C4-43C5-8746-6DBF099A7D7F}" destId="{32A4082B-3AF4-403E-AC3C-863E81981DC2}" srcOrd="1" destOrd="0" presId="urn:microsoft.com/office/officeart/2018/2/layout/IconLabelDescriptionList"/>
    <dgm:cxn modelId="{BDBB9E15-EF87-4FC5-B97F-80B1E0ED66C4}" type="presParOf" srcId="{4E0CF0BC-C3C4-43C5-8746-6DBF099A7D7F}" destId="{F5C6543D-3503-4BD0-95E4-F6C5377EAAAA}" srcOrd="2" destOrd="0" presId="urn:microsoft.com/office/officeart/2018/2/layout/IconLabelDescriptionList"/>
    <dgm:cxn modelId="{B28199E0-04F0-4CAF-8E8D-973C24164B0B}" type="presParOf" srcId="{4E0CF0BC-C3C4-43C5-8746-6DBF099A7D7F}" destId="{3439D53C-D277-4133-B3EE-2BEA1E8A36CD}" srcOrd="3" destOrd="0" presId="urn:microsoft.com/office/officeart/2018/2/layout/IconLabelDescriptionList"/>
    <dgm:cxn modelId="{559C4E23-7045-4D97-AAAD-42A5943BDA78}" type="presParOf" srcId="{4E0CF0BC-C3C4-43C5-8746-6DBF099A7D7F}" destId="{4E1F632E-EADC-4FF5-8D16-926D08AF80E2}" srcOrd="4" destOrd="0" presId="urn:microsoft.com/office/officeart/2018/2/layout/IconLabelDescriptionList"/>
    <dgm:cxn modelId="{555366AB-4D8D-4227-A809-73856E195F1D}" type="presParOf" srcId="{7C8B5455-7BB4-4900-B028-73D1E6E4264F}" destId="{183F92DD-0E6B-400C-8CF7-814687583112}" srcOrd="5" destOrd="0" presId="urn:microsoft.com/office/officeart/2018/2/layout/IconLabelDescriptionList"/>
    <dgm:cxn modelId="{26550614-B020-4A6D-B225-0E94D9BCBFF3}" type="presParOf" srcId="{7C8B5455-7BB4-4900-B028-73D1E6E4264F}" destId="{D4E30F4C-935B-42A1-B7D5-FD8D5BA470DB}" srcOrd="6" destOrd="0" presId="urn:microsoft.com/office/officeart/2018/2/layout/IconLabelDescriptionList"/>
    <dgm:cxn modelId="{F36A3E4B-77DC-4349-BE47-1DF585A9BD9A}" type="presParOf" srcId="{D4E30F4C-935B-42A1-B7D5-FD8D5BA470DB}" destId="{143B0EFD-0469-4B57-9695-B994895A5D71}" srcOrd="0" destOrd="0" presId="urn:microsoft.com/office/officeart/2018/2/layout/IconLabelDescriptionList"/>
    <dgm:cxn modelId="{E27FB65C-95FE-4D2A-8682-B63B2AEBEAB0}" type="presParOf" srcId="{D4E30F4C-935B-42A1-B7D5-FD8D5BA470DB}" destId="{EE1B3556-E00A-486B-BACF-11E3DC0EA469}" srcOrd="1" destOrd="0" presId="urn:microsoft.com/office/officeart/2018/2/layout/IconLabelDescriptionList"/>
    <dgm:cxn modelId="{1F206EA8-2A91-43C4-B3E2-B0D4970E4036}" type="presParOf" srcId="{D4E30F4C-935B-42A1-B7D5-FD8D5BA470DB}" destId="{FE5E0258-BA85-4DEF-A1CE-A4536D2DAF30}" srcOrd="2" destOrd="0" presId="urn:microsoft.com/office/officeart/2018/2/layout/IconLabelDescriptionList"/>
    <dgm:cxn modelId="{0A2E456D-39D3-4E93-BF52-3DE0288DD48B}" type="presParOf" srcId="{D4E30F4C-935B-42A1-B7D5-FD8D5BA470DB}" destId="{29AC968E-E06A-4713-86A3-643D6E9883ED}" srcOrd="3" destOrd="0" presId="urn:microsoft.com/office/officeart/2018/2/layout/IconLabelDescriptionList"/>
    <dgm:cxn modelId="{E603BB2A-2B05-46C2-8059-F53558B7FA54}" type="presParOf" srcId="{D4E30F4C-935B-42A1-B7D5-FD8D5BA470DB}" destId="{1B6C84C3-9FD0-4F0B-A3C1-449C34872D3C}" srcOrd="4" destOrd="0" presId="urn:microsoft.com/office/officeart/2018/2/layout/IconLabelDescriptionList"/>
    <dgm:cxn modelId="{1B1EFB85-5E3B-411E-9040-E444B58DC8F9}" type="presParOf" srcId="{7C8B5455-7BB4-4900-B028-73D1E6E4264F}" destId="{8CFBBAF6-8647-4090-9455-4DF12A623DD8}" srcOrd="7" destOrd="0" presId="urn:microsoft.com/office/officeart/2018/2/layout/IconLabelDescriptionList"/>
    <dgm:cxn modelId="{E230EA30-0D7E-4126-90B8-B57ABC1BAFD6}" type="presParOf" srcId="{7C8B5455-7BB4-4900-B028-73D1E6E4264F}" destId="{8FB2812F-90D8-4B5F-AA43-09F66995F9E1}" srcOrd="8" destOrd="0" presId="urn:microsoft.com/office/officeart/2018/2/layout/IconLabelDescriptionList"/>
    <dgm:cxn modelId="{1C39F477-0EF2-4E18-8409-69222D2EE940}" type="presParOf" srcId="{8FB2812F-90D8-4B5F-AA43-09F66995F9E1}" destId="{FFA4A70B-185B-4C4E-8F57-A64BAE6FFDA9}" srcOrd="0" destOrd="0" presId="urn:microsoft.com/office/officeart/2018/2/layout/IconLabelDescriptionList"/>
    <dgm:cxn modelId="{8BE14D31-5881-4F82-8BAB-3FFB8DF200BB}" type="presParOf" srcId="{8FB2812F-90D8-4B5F-AA43-09F66995F9E1}" destId="{2ECA30B2-1553-435F-8CD2-48A408845453}" srcOrd="1" destOrd="0" presId="urn:microsoft.com/office/officeart/2018/2/layout/IconLabelDescriptionList"/>
    <dgm:cxn modelId="{9FD5B7AA-B541-4D78-89C6-92C1DB98F24F}" type="presParOf" srcId="{8FB2812F-90D8-4B5F-AA43-09F66995F9E1}" destId="{EE89F80E-2AED-44C4-937F-17694D4191A3}" srcOrd="2" destOrd="0" presId="urn:microsoft.com/office/officeart/2018/2/layout/IconLabelDescriptionList"/>
    <dgm:cxn modelId="{3C712059-8ED8-458D-AA23-A9247B34BBE4}" type="presParOf" srcId="{8FB2812F-90D8-4B5F-AA43-09F66995F9E1}" destId="{0EBD9311-925D-4E4A-A75E-9D6E10952304}" srcOrd="3" destOrd="0" presId="urn:microsoft.com/office/officeart/2018/2/layout/IconLabelDescriptionList"/>
    <dgm:cxn modelId="{4E9DE43C-2A5E-4FE8-AA7F-F70CF4512AF7}" type="presParOf" srcId="{8FB2812F-90D8-4B5F-AA43-09F66995F9E1}" destId="{EB6C1B44-D0D4-4FCD-9358-22A439A695EB}" srcOrd="4" destOrd="0" presId="urn:microsoft.com/office/officeart/2018/2/layout/IconLabelDescriptionList"/>
    <dgm:cxn modelId="{39836BE7-4763-4D6C-A134-E8146904B299}" type="presParOf" srcId="{7C8B5455-7BB4-4900-B028-73D1E6E4264F}" destId="{A98DD5C9-FA3B-4D41-8AEB-D584C4216FBD}" srcOrd="9" destOrd="0" presId="urn:microsoft.com/office/officeart/2018/2/layout/IconLabelDescriptionList"/>
    <dgm:cxn modelId="{EF384688-8DAA-4AC4-B076-B1ABF5C64D4C}" type="presParOf" srcId="{7C8B5455-7BB4-4900-B028-73D1E6E4264F}" destId="{85D0CD72-E148-490A-A1C6-74F7E3FC281F}" srcOrd="10" destOrd="0" presId="urn:microsoft.com/office/officeart/2018/2/layout/IconLabelDescriptionList"/>
    <dgm:cxn modelId="{1EE4958B-F507-4C02-946A-D10334BFA1CD}" type="presParOf" srcId="{85D0CD72-E148-490A-A1C6-74F7E3FC281F}" destId="{A4C955EE-B2A1-44D9-A4F8-EA817B9C379A}" srcOrd="0" destOrd="0" presId="urn:microsoft.com/office/officeart/2018/2/layout/IconLabelDescriptionList"/>
    <dgm:cxn modelId="{2C395AD3-25CD-4271-9D6A-6A3AC580EB29}" type="presParOf" srcId="{85D0CD72-E148-490A-A1C6-74F7E3FC281F}" destId="{FC60A9A6-12ED-4E4C-AEBC-2003B0ECB446}" srcOrd="1" destOrd="0" presId="urn:microsoft.com/office/officeart/2018/2/layout/IconLabelDescriptionList"/>
    <dgm:cxn modelId="{FFB1BF6F-0A2A-41B8-9586-E2ED0599F840}" type="presParOf" srcId="{85D0CD72-E148-490A-A1C6-74F7E3FC281F}" destId="{EF581C19-32C4-4965-A87E-2CAECFA87772}" srcOrd="2" destOrd="0" presId="urn:microsoft.com/office/officeart/2018/2/layout/IconLabelDescriptionList"/>
    <dgm:cxn modelId="{1320A93F-5575-48AF-8079-AE78B462FD9D}" type="presParOf" srcId="{85D0CD72-E148-490A-A1C6-74F7E3FC281F}" destId="{D2711285-E9D5-4BC1-9440-C5C659254D63}" srcOrd="3" destOrd="0" presId="urn:microsoft.com/office/officeart/2018/2/layout/IconLabelDescriptionList"/>
    <dgm:cxn modelId="{0DB85931-1F9E-4820-91B2-D5AF0484D3C6}" type="presParOf" srcId="{85D0CD72-E148-490A-A1C6-74F7E3FC281F}" destId="{77AA3FF0-A25C-4A81-8EF4-6B3B085DC14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27371B-1A70-4A89-B732-093553931FA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62D1BB2-B06C-4AFB-B0B2-C5284894C1E6}">
      <dgm:prSet/>
      <dgm:spPr/>
      <dgm:t>
        <a:bodyPr/>
        <a:lstStyle/>
        <a:p>
          <a:r>
            <a:rPr lang="en-US" b="1" i="0"/>
            <a:t>Personalized Analytics:</a:t>
          </a:r>
          <a:endParaRPr lang="en-US"/>
        </a:p>
      </dgm:t>
    </dgm:pt>
    <dgm:pt modelId="{822CC960-C959-4B56-8148-5E2D2B513928}" type="parTrans" cxnId="{8DD76472-447C-4610-96AC-DAF31005AF9A}">
      <dgm:prSet/>
      <dgm:spPr/>
      <dgm:t>
        <a:bodyPr/>
        <a:lstStyle/>
        <a:p>
          <a:endParaRPr lang="en-US"/>
        </a:p>
      </dgm:t>
    </dgm:pt>
    <dgm:pt modelId="{B9307B3B-95CB-474C-805E-65B00DDB8348}" type="sibTrans" cxnId="{8DD76472-447C-4610-96AC-DAF31005AF9A}">
      <dgm:prSet/>
      <dgm:spPr/>
      <dgm:t>
        <a:bodyPr/>
        <a:lstStyle/>
        <a:p>
          <a:endParaRPr lang="en-US"/>
        </a:p>
      </dgm:t>
    </dgm:pt>
    <dgm:pt modelId="{D0890CCA-0D2D-40BE-9AF1-C4483CFBDF3E}">
      <dgm:prSet/>
      <dgm:spPr/>
      <dgm:t>
        <a:bodyPr/>
        <a:lstStyle/>
        <a:p>
          <a:r>
            <a:rPr lang="en-US" b="0" i="1"/>
            <a:t>Vision:</a:t>
          </a:r>
          <a:endParaRPr lang="en-US"/>
        </a:p>
      </dgm:t>
    </dgm:pt>
    <dgm:pt modelId="{0FE8A4A7-83B0-4DA4-B4DF-D9F3B2652812}" type="parTrans" cxnId="{4005F2AF-68CE-4820-8CFA-8647D8136C0D}">
      <dgm:prSet/>
      <dgm:spPr/>
      <dgm:t>
        <a:bodyPr/>
        <a:lstStyle/>
        <a:p>
          <a:endParaRPr lang="en-US"/>
        </a:p>
      </dgm:t>
    </dgm:pt>
    <dgm:pt modelId="{A2240B49-D3D7-488C-AF12-02B97FE4EAEC}" type="sibTrans" cxnId="{4005F2AF-68CE-4820-8CFA-8647D8136C0D}">
      <dgm:prSet/>
      <dgm:spPr/>
      <dgm:t>
        <a:bodyPr/>
        <a:lstStyle/>
        <a:p>
          <a:endParaRPr lang="en-US"/>
        </a:p>
      </dgm:t>
    </dgm:pt>
    <dgm:pt modelId="{E8C16A09-FCF1-4B00-AC24-57B433B3F569}">
      <dgm:prSet/>
      <dgm:spPr/>
      <dgm:t>
        <a:bodyPr/>
        <a:lstStyle/>
        <a:p>
          <a:r>
            <a:rPr lang="en-US" b="0" i="0"/>
            <a:t>Implement generative AI for real-time analysis and solutions based on user data.</a:t>
          </a:r>
          <a:endParaRPr lang="en-US"/>
        </a:p>
      </dgm:t>
    </dgm:pt>
    <dgm:pt modelId="{F5117A06-169F-48B5-B800-549954736BA2}" type="parTrans" cxnId="{C1ECF602-7807-414D-BC4F-ABB97088FB9C}">
      <dgm:prSet/>
      <dgm:spPr/>
      <dgm:t>
        <a:bodyPr/>
        <a:lstStyle/>
        <a:p>
          <a:endParaRPr lang="en-US"/>
        </a:p>
      </dgm:t>
    </dgm:pt>
    <dgm:pt modelId="{5BBFFF35-C644-44DE-A0E2-AF3F1EFA1B35}" type="sibTrans" cxnId="{C1ECF602-7807-414D-BC4F-ABB97088FB9C}">
      <dgm:prSet/>
      <dgm:spPr/>
      <dgm:t>
        <a:bodyPr/>
        <a:lstStyle/>
        <a:p>
          <a:endParaRPr lang="en-US"/>
        </a:p>
      </dgm:t>
    </dgm:pt>
    <dgm:pt modelId="{C53FE45D-B7BE-4B2C-B995-F1FFD5F69A64}">
      <dgm:prSet/>
      <dgm:spPr/>
      <dgm:t>
        <a:bodyPr/>
        <a:lstStyle/>
        <a:p>
          <a:r>
            <a:rPr lang="en-US" b="0" i="1"/>
            <a:t>Benefits:</a:t>
          </a:r>
          <a:endParaRPr lang="en-US"/>
        </a:p>
      </dgm:t>
    </dgm:pt>
    <dgm:pt modelId="{2B7CC4BA-41ED-4050-B428-435617F08E1C}" type="parTrans" cxnId="{23BD9130-B973-47DA-A870-0FB1B4886945}">
      <dgm:prSet/>
      <dgm:spPr/>
      <dgm:t>
        <a:bodyPr/>
        <a:lstStyle/>
        <a:p>
          <a:endParaRPr lang="en-US"/>
        </a:p>
      </dgm:t>
    </dgm:pt>
    <dgm:pt modelId="{9B8ED3E4-B57E-4E6C-9D04-B7A0425BFDAB}" type="sibTrans" cxnId="{23BD9130-B973-47DA-A870-0FB1B4886945}">
      <dgm:prSet/>
      <dgm:spPr/>
      <dgm:t>
        <a:bodyPr/>
        <a:lstStyle/>
        <a:p>
          <a:endParaRPr lang="en-US"/>
        </a:p>
      </dgm:t>
    </dgm:pt>
    <dgm:pt modelId="{F2367849-A3D7-45E6-B672-04AF753A6D45}">
      <dgm:prSet/>
      <dgm:spPr/>
      <dgm:t>
        <a:bodyPr/>
        <a:lstStyle/>
        <a:p>
          <a:r>
            <a:rPr lang="en-US" b="0" i="0"/>
            <a:t>Enhances user experience by providing personalized insights and recommendations.</a:t>
          </a:r>
          <a:endParaRPr lang="en-US"/>
        </a:p>
      </dgm:t>
    </dgm:pt>
    <dgm:pt modelId="{3134C862-6268-4969-AC4B-35BB78085066}" type="parTrans" cxnId="{71F39E42-447B-497F-9EF1-DA5CE0754C46}">
      <dgm:prSet/>
      <dgm:spPr/>
      <dgm:t>
        <a:bodyPr/>
        <a:lstStyle/>
        <a:p>
          <a:endParaRPr lang="en-US"/>
        </a:p>
      </dgm:t>
    </dgm:pt>
    <dgm:pt modelId="{FAE94FAD-F718-4506-92E5-94D0511F1214}" type="sibTrans" cxnId="{71F39E42-447B-497F-9EF1-DA5CE0754C46}">
      <dgm:prSet/>
      <dgm:spPr/>
      <dgm:t>
        <a:bodyPr/>
        <a:lstStyle/>
        <a:p>
          <a:endParaRPr lang="en-US"/>
        </a:p>
      </dgm:t>
    </dgm:pt>
    <dgm:pt modelId="{65CE305E-0F29-4105-B83A-45C6140B1B77}">
      <dgm:prSet/>
      <dgm:spPr/>
      <dgm:t>
        <a:bodyPr/>
        <a:lstStyle/>
        <a:p>
          <a:r>
            <a:rPr lang="en-US" b="0" i="0"/>
            <a:t>Optimizes decision-making for administrators through intelligent data analysis.</a:t>
          </a:r>
          <a:endParaRPr lang="en-US"/>
        </a:p>
      </dgm:t>
    </dgm:pt>
    <dgm:pt modelId="{DB197C0A-8F6C-4CF0-B121-902533130113}" type="parTrans" cxnId="{432C4B0D-68B8-4EA9-9D43-3AF1DE811D75}">
      <dgm:prSet/>
      <dgm:spPr/>
      <dgm:t>
        <a:bodyPr/>
        <a:lstStyle/>
        <a:p>
          <a:endParaRPr lang="en-US"/>
        </a:p>
      </dgm:t>
    </dgm:pt>
    <dgm:pt modelId="{561F20C8-DB66-4D44-B1A8-0EB6476CF2E7}" type="sibTrans" cxnId="{432C4B0D-68B8-4EA9-9D43-3AF1DE811D75}">
      <dgm:prSet/>
      <dgm:spPr/>
      <dgm:t>
        <a:bodyPr/>
        <a:lstStyle/>
        <a:p>
          <a:endParaRPr lang="en-US"/>
        </a:p>
      </dgm:t>
    </dgm:pt>
    <dgm:pt modelId="{25D6E526-7BFC-473E-840C-977AC5E284F4}">
      <dgm:prSet/>
      <dgm:spPr/>
      <dgm:t>
        <a:bodyPr/>
        <a:lstStyle/>
        <a:p>
          <a:r>
            <a:rPr lang="en-US" b="1" i="0"/>
            <a:t>Expansion of Enterprises:</a:t>
          </a:r>
          <a:endParaRPr lang="en-US"/>
        </a:p>
      </dgm:t>
    </dgm:pt>
    <dgm:pt modelId="{7BE3D7ED-9F06-4C88-B6AC-5E9F6355978B}" type="parTrans" cxnId="{1D7526A7-FCEE-4C36-B743-FC5BF23DF839}">
      <dgm:prSet/>
      <dgm:spPr/>
      <dgm:t>
        <a:bodyPr/>
        <a:lstStyle/>
        <a:p>
          <a:endParaRPr lang="en-US"/>
        </a:p>
      </dgm:t>
    </dgm:pt>
    <dgm:pt modelId="{07F7C615-9DAB-4FAA-9899-563B97ED5494}" type="sibTrans" cxnId="{1D7526A7-FCEE-4C36-B743-FC5BF23DF839}">
      <dgm:prSet/>
      <dgm:spPr/>
      <dgm:t>
        <a:bodyPr/>
        <a:lstStyle/>
        <a:p>
          <a:endParaRPr lang="en-US"/>
        </a:p>
      </dgm:t>
    </dgm:pt>
    <dgm:pt modelId="{0F47282A-32DE-4404-ABEB-9FDF7D43FAA9}">
      <dgm:prSet/>
      <dgm:spPr/>
      <dgm:t>
        <a:bodyPr/>
        <a:lstStyle/>
        <a:p>
          <a:r>
            <a:rPr lang="en-US" b="0" i="1"/>
            <a:t>Objective:</a:t>
          </a:r>
          <a:endParaRPr lang="en-US"/>
        </a:p>
      </dgm:t>
    </dgm:pt>
    <dgm:pt modelId="{52A7EA66-ABB7-4F4F-9283-032AA5289F28}" type="parTrans" cxnId="{E43A4877-E43E-4E64-80BA-6C6706E9E011}">
      <dgm:prSet/>
      <dgm:spPr/>
      <dgm:t>
        <a:bodyPr/>
        <a:lstStyle/>
        <a:p>
          <a:endParaRPr lang="en-US"/>
        </a:p>
      </dgm:t>
    </dgm:pt>
    <dgm:pt modelId="{C69F6792-64D3-4CAB-8D0C-A38962D8C76F}" type="sibTrans" cxnId="{E43A4877-E43E-4E64-80BA-6C6706E9E011}">
      <dgm:prSet/>
      <dgm:spPr/>
      <dgm:t>
        <a:bodyPr/>
        <a:lstStyle/>
        <a:p>
          <a:endParaRPr lang="en-US"/>
        </a:p>
      </dgm:t>
    </dgm:pt>
    <dgm:pt modelId="{B0F1FA8C-123D-4E05-9EE8-6348B348E432}">
      <dgm:prSet/>
      <dgm:spPr/>
      <dgm:t>
        <a:bodyPr/>
        <a:lstStyle/>
        <a:p>
          <a:r>
            <a:rPr lang="en-US" b="0" i="0"/>
            <a:t>Introduce additional enterprises, such as hospitals and travel, into Citizen Suite.</a:t>
          </a:r>
          <a:endParaRPr lang="en-US"/>
        </a:p>
      </dgm:t>
    </dgm:pt>
    <dgm:pt modelId="{73CFA162-A898-40DC-A20B-66EBAB4D4656}" type="parTrans" cxnId="{3CAC0FCD-71EE-4208-9C3F-1E85EEE85D13}">
      <dgm:prSet/>
      <dgm:spPr/>
      <dgm:t>
        <a:bodyPr/>
        <a:lstStyle/>
        <a:p>
          <a:endParaRPr lang="en-US"/>
        </a:p>
      </dgm:t>
    </dgm:pt>
    <dgm:pt modelId="{DCC9730A-70CC-4C8F-A47A-CF5A2F480D57}" type="sibTrans" cxnId="{3CAC0FCD-71EE-4208-9C3F-1E85EEE85D13}">
      <dgm:prSet/>
      <dgm:spPr/>
      <dgm:t>
        <a:bodyPr/>
        <a:lstStyle/>
        <a:p>
          <a:endParaRPr lang="en-US"/>
        </a:p>
      </dgm:t>
    </dgm:pt>
    <dgm:pt modelId="{FA88B4D7-5934-4D38-AD69-0B1A29D0E0F4}">
      <dgm:prSet/>
      <dgm:spPr/>
      <dgm:t>
        <a:bodyPr/>
        <a:lstStyle/>
        <a:p>
          <a:r>
            <a:rPr lang="en-US" b="0" i="1"/>
            <a:t>Benefits:</a:t>
          </a:r>
          <a:endParaRPr lang="en-US"/>
        </a:p>
      </dgm:t>
    </dgm:pt>
    <dgm:pt modelId="{68B58634-3000-47BF-AA45-BFA504AB32BF}" type="parTrans" cxnId="{82B27EE0-ABF1-4648-8E3C-B19FF3DE8929}">
      <dgm:prSet/>
      <dgm:spPr/>
      <dgm:t>
        <a:bodyPr/>
        <a:lstStyle/>
        <a:p>
          <a:endParaRPr lang="en-US"/>
        </a:p>
      </dgm:t>
    </dgm:pt>
    <dgm:pt modelId="{C5276576-99D9-4111-B225-7E83A487EC7B}" type="sibTrans" cxnId="{82B27EE0-ABF1-4648-8E3C-B19FF3DE8929}">
      <dgm:prSet/>
      <dgm:spPr/>
      <dgm:t>
        <a:bodyPr/>
        <a:lstStyle/>
        <a:p>
          <a:endParaRPr lang="en-US"/>
        </a:p>
      </dgm:t>
    </dgm:pt>
    <dgm:pt modelId="{8EFC44A7-4CF3-42C2-B0E4-DA1D21843FD3}">
      <dgm:prSet/>
      <dgm:spPr/>
      <dgm:t>
        <a:bodyPr/>
        <a:lstStyle/>
        <a:p>
          <a:r>
            <a:rPr lang="en-US" b="0" i="0"/>
            <a:t>Broadens the scope of the application, making it a comprehensive civic interaction platform.</a:t>
          </a:r>
          <a:endParaRPr lang="en-US"/>
        </a:p>
      </dgm:t>
    </dgm:pt>
    <dgm:pt modelId="{9E7490A4-DD57-4F7D-87DC-819866E679A0}" type="parTrans" cxnId="{3B537CBA-26C0-4E1D-993E-F879F6CD30DF}">
      <dgm:prSet/>
      <dgm:spPr/>
      <dgm:t>
        <a:bodyPr/>
        <a:lstStyle/>
        <a:p>
          <a:endParaRPr lang="en-US"/>
        </a:p>
      </dgm:t>
    </dgm:pt>
    <dgm:pt modelId="{F15CC4E6-E9F5-4681-906F-FD761C16E094}" type="sibTrans" cxnId="{3B537CBA-26C0-4E1D-993E-F879F6CD30DF}">
      <dgm:prSet/>
      <dgm:spPr/>
      <dgm:t>
        <a:bodyPr/>
        <a:lstStyle/>
        <a:p>
          <a:endParaRPr lang="en-US"/>
        </a:p>
      </dgm:t>
    </dgm:pt>
    <dgm:pt modelId="{EFF67B8D-CD1C-4F0F-80DE-FB07F4AC2CC9}">
      <dgm:prSet/>
      <dgm:spPr/>
      <dgm:t>
        <a:bodyPr/>
        <a:lstStyle/>
        <a:p>
          <a:r>
            <a:rPr lang="en-US" b="0" i="0"/>
            <a:t>Offers users a centralized hub for an even wider range of day-to-day needs.</a:t>
          </a:r>
          <a:endParaRPr lang="en-US"/>
        </a:p>
      </dgm:t>
    </dgm:pt>
    <dgm:pt modelId="{B827ED25-2766-4A39-A801-8E9BD122377E}" type="parTrans" cxnId="{724AF11A-1B9D-4DAC-831C-BE2FC172F384}">
      <dgm:prSet/>
      <dgm:spPr/>
      <dgm:t>
        <a:bodyPr/>
        <a:lstStyle/>
        <a:p>
          <a:endParaRPr lang="en-US"/>
        </a:p>
      </dgm:t>
    </dgm:pt>
    <dgm:pt modelId="{8D3A68B8-5B40-42E7-862C-798615C09FDC}" type="sibTrans" cxnId="{724AF11A-1B9D-4DAC-831C-BE2FC172F384}">
      <dgm:prSet/>
      <dgm:spPr/>
      <dgm:t>
        <a:bodyPr/>
        <a:lstStyle/>
        <a:p>
          <a:endParaRPr lang="en-US"/>
        </a:p>
      </dgm:t>
    </dgm:pt>
    <dgm:pt modelId="{AC3434D1-39DE-417D-9CF2-DC366A14435D}">
      <dgm:prSet/>
      <dgm:spPr/>
      <dgm:t>
        <a:bodyPr/>
        <a:lstStyle/>
        <a:p>
          <a:r>
            <a:rPr lang="en-US" b="1" i="0"/>
            <a:t>Payment Interface Integration:</a:t>
          </a:r>
          <a:endParaRPr lang="en-US"/>
        </a:p>
      </dgm:t>
    </dgm:pt>
    <dgm:pt modelId="{E6FA5B08-385F-4216-B678-4A08EC7B64DF}" type="parTrans" cxnId="{F5275C3E-6FC6-4FF6-A089-4D08C366B84D}">
      <dgm:prSet/>
      <dgm:spPr/>
      <dgm:t>
        <a:bodyPr/>
        <a:lstStyle/>
        <a:p>
          <a:endParaRPr lang="en-US"/>
        </a:p>
      </dgm:t>
    </dgm:pt>
    <dgm:pt modelId="{FCBACF67-5070-443C-8946-2CC661E71650}" type="sibTrans" cxnId="{F5275C3E-6FC6-4FF6-A089-4D08C366B84D}">
      <dgm:prSet/>
      <dgm:spPr/>
      <dgm:t>
        <a:bodyPr/>
        <a:lstStyle/>
        <a:p>
          <a:endParaRPr lang="en-US"/>
        </a:p>
      </dgm:t>
    </dgm:pt>
    <dgm:pt modelId="{2B63F3D6-F941-4C95-A690-4649B01F082D}">
      <dgm:prSet/>
      <dgm:spPr/>
      <dgm:t>
        <a:bodyPr/>
        <a:lstStyle/>
        <a:p>
          <a:r>
            <a:rPr lang="en-US" b="0" i="1"/>
            <a:t>Goal:</a:t>
          </a:r>
          <a:endParaRPr lang="en-US"/>
        </a:p>
      </dgm:t>
    </dgm:pt>
    <dgm:pt modelId="{BC1FD58B-B715-4E68-AC44-6E20B0A9FC22}" type="parTrans" cxnId="{98BA9C2A-5475-4A7D-AB66-779EEE9A74F4}">
      <dgm:prSet/>
      <dgm:spPr/>
      <dgm:t>
        <a:bodyPr/>
        <a:lstStyle/>
        <a:p>
          <a:endParaRPr lang="en-US"/>
        </a:p>
      </dgm:t>
    </dgm:pt>
    <dgm:pt modelId="{8C40B949-7D56-455E-88C2-0B85ED866ED0}" type="sibTrans" cxnId="{98BA9C2A-5475-4A7D-AB66-779EEE9A74F4}">
      <dgm:prSet/>
      <dgm:spPr/>
      <dgm:t>
        <a:bodyPr/>
        <a:lstStyle/>
        <a:p>
          <a:endParaRPr lang="en-US"/>
        </a:p>
      </dgm:t>
    </dgm:pt>
    <dgm:pt modelId="{14B0ECFB-0413-47E1-9FA4-1FFA64C7FC30}">
      <dgm:prSet/>
      <dgm:spPr/>
      <dgm:t>
        <a:bodyPr/>
        <a:lstStyle/>
        <a:p>
          <a:r>
            <a:rPr lang="en-US" b="0" i="0"/>
            <a:t>Implement payment gateways for seamless financial transactions within the application.</a:t>
          </a:r>
          <a:endParaRPr lang="en-US"/>
        </a:p>
      </dgm:t>
    </dgm:pt>
    <dgm:pt modelId="{9341CFC2-55DE-4553-913B-D53A53C20D5B}" type="parTrans" cxnId="{BBE20C9A-6825-4B20-9392-2716A983034A}">
      <dgm:prSet/>
      <dgm:spPr/>
      <dgm:t>
        <a:bodyPr/>
        <a:lstStyle/>
        <a:p>
          <a:endParaRPr lang="en-US"/>
        </a:p>
      </dgm:t>
    </dgm:pt>
    <dgm:pt modelId="{7EA9D827-04B6-4A92-8228-7725C003270B}" type="sibTrans" cxnId="{BBE20C9A-6825-4B20-9392-2716A983034A}">
      <dgm:prSet/>
      <dgm:spPr/>
      <dgm:t>
        <a:bodyPr/>
        <a:lstStyle/>
        <a:p>
          <a:endParaRPr lang="en-US"/>
        </a:p>
      </dgm:t>
    </dgm:pt>
    <dgm:pt modelId="{EA83E1CA-803E-4043-89A8-F7A4462BE24D}">
      <dgm:prSet/>
      <dgm:spPr/>
      <dgm:t>
        <a:bodyPr/>
        <a:lstStyle/>
        <a:p>
          <a:r>
            <a:rPr lang="en-US" b="0" i="1"/>
            <a:t>Benefits:</a:t>
          </a:r>
          <a:endParaRPr lang="en-US"/>
        </a:p>
      </dgm:t>
    </dgm:pt>
    <dgm:pt modelId="{A5625B12-1230-4B77-AE0B-306C352CEC4D}" type="parTrans" cxnId="{3845AABE-6269-4FD7-878D-747E57914B20}">
      <dgm:prSet/>
      <dgm:spPr/>
      <dgm:t>
        <a:bodyPr/>
        <a:lstStyle/>
        <a:p>
          <a:endParaRPr lang="en-US"/>
        </a:p>
      </dgm:t>
    </dgm:pt>
    <dgm:pt modelId="{B4C96283-8FF4-4FBF-B4A9-45587EB2A6B3}" type="sibTrans" cxnId="{3845AABE-6269-4FD7-878D-747E57914B20}">
      <dgm:prSet/>
      <dgm:spPr/>
      <dgm:t>
        <a:bodyPr/>
        <a:lstStyle/>
        <a:p>
          <a:endParaRPr lang="en-US"/>
        </a:p>
      </dgm:t>
    </dgm:pt>
    <dgm:pt modelId="{8295958D-2634-4761-B8DC-5283D60F2CD1}">
      <dgm:prSet/>
      <dgm:spPr/>
      <dgm:t>
        <a:bodyPr/>
        <a:lstStyle/>
        <a:p>
          <a:r>
            <a:rPr lang="en-US" b="0" i="0"/>
            <a:t>Enables users to make secure payments for services, event bookings, and more.</a:t>
          </a:r>
          <a:endParaRPr lang="en-US"/>
        </a:p>
      </dgm:t>
    </dgm:pt>
    <dgm:pt modelId="{DD36B1F0-BDAB-4148-A626-1C716C6FA07F}" type="parTrans" cxnId="{D732374A-FDBC-491A-A72B-DC95BCABFD1F}">
      <dgm:prSet/>
      <dgm:spPr/>
      <dgm:t>
        <a:bodyPr/>
        <a:lstStyle/>
        <a:p>
          <a:endParaRPr lang="en-US"/>
        </a:p>
      </dgm:t>
    </dgm:pt>
    <dgm:pt modelId="{0204E211-2262-4BFC-8323-3E5A5F4E92EE}" type="sibTrans" cxnId="{D732374A-FDBC-491A-A72B-DC95BCABFD1F}">
      <dgm:prSet/>
      <dgm:spPr/>
      <dgm:t>
        <a:bodyPr/>
        <a:lstStyle/>
        <a:p>
          <a:endParaRPr lang="en-US"/>
        </a:p>
      </dgm:t>
    </dgm:pt>
    <dgm:pt modelId="{CA9FB0FD-F2F9-4CCB-9A79-7EEE25664222}">
      <dgm:prSet/>
      <dgm:spPr/>
      <dgm:t>
        <a:bodyPr/>
        <a:lstStyle/>
        <a:p>
          <a:r>
            <a:rPr lang="en-US" b="0" i="0"/>
            <a:t>Enhances the financial functionality of Citizen Suite for a holistic user experience.</a:t>
          </a:r>
          <a:endParaRPr lang="en-US"/>
        </a:p>
      </dgm:t>
    </dgm:pt>
    <dgm:pt modelId="{B40C1175-601B-4B63-BAC0-114080409BD6}" type="parTrans" cxnId="{D4272678-D70D-4584-B0E1-087E31601CDA}">
      <dgm:prSet/>
      <dgm:spPr/>
      <dgm:t>
        <a:bodyPr/>
        <a:lstStyle/>
        <a:p>
          <a:endParaRPr lang="en-US"/>
        </a:p>
      </dgm:t>
    </dgm:pt>
    <dgm:pt modelId="{97B31545-7F13-409E-AC86-4DD0CA78CAFA}" type="sibTrans" cxnId="{D4272678-D70D-4584-B0E1-087E31601CDA}">
      <dgm:prSet/>
      <dgm:spPr/>
      <dgm:t>
        <a:bodyPr/>
        <a:lstStyle/>
        <a:p>
          <a:endParaRPr lang="en-US"/>
        </a:p>
      </dgm:t>
    </dgm:pt>
    <dgm:pt modelId="{76F3CF79-08B7-5C42-B8C8-07036232AC3A}" type="pres">
      <dgm:prSet presAssocID="{9B27371B-1A70-4A89-B732-093553931FA6}" presName="linear" presStyleCnt="0">
        <dgm:presLayoutVars>
          <dgm:animLvl val="lvl"/>
          <dgm:resizeHandles val="exact"/>
        </dgm:presLayoutVars>
      </dgm:prSet>
      <dgm:spPr/>
    </dgm:pt>
    <dgm:pt modelId="{5772C6E7-C3C8-F04E-99EF-11EE1D8E841E}" type="pres">
      <dgm:prSet presAssocID="{662D1BB2-B06C-4AFB-B0B2-C5284894C1E6}" presName="parentText" presStyleLbl="node1" presStyleIdx="0" presStyleCnt="3">
        <dgm:presLayoutVars>
          <dgm:chMax val="0"/>
          <dgm:bulletEnabled val="1"/>
        </dgm:presLayoutVars>
      </dgm:prSet>
      <dgm:spPr/>
    </dgm:pt>
    <dgm:pt modelId="{6542E12E-52A4-F149-83CC-9D0A11AE3335}" type="pres">
      <dgm:prSet presAssocID="{662D1BB2-B06C-4AFB-B0B2-C5284894C1E6}" presName="childText" presStyleLbl="revTx" presStyleIdx="0" presStyleCnt="3">
        <dgm:presLayoutVars>
          <dgm:bulletEnabled val="1"/>
        </dgm:presLayoutVars>
      </dgm:prSet>
      <dgm:spPr/>
    </dgm:pt>
    <dgm:pt modelId="{062BD2C6-66F7-9B49-A944-ACE31C90C3FF}" type="pres">
      <dgm:prSet presAssocID="{25D6E526-7BFC-473E-840C-977AC5E284F4}" presName="parentText" presStyleLbl="node1" presStyleIdx="1" presStyleCnt="3">
        <dgm:presLayoutVars>
          <dgm:chMax val="0"/>
          <dgm:bulletEnabled val="1"/>
        </dgm:presLayoutVars>
      </dgm:prSet>
      <dgm:spPr/>
    </dgm:pt>
    <dgm:pt modelId="{488F3A5C-064E-A147-9072-F52F7536B183}" type="pres">
      <dgm:prSet presAssocID="{25D6E526-7BFC-473E-840C-977AC5E284F4}" presName="childText" presStyleLbl="revTx" presStyleIdx="1" presStyleCnt="3">
        <dgm:presLayoutVars>
          <dgm:bulletEnabled val="1"/>
        </dgm:presLayoutVars>
      </dgm:prSet>
      <dgm:spPr/>
    </dgm:pt>
    <dgm:pt modelId="{7076E137-339B-B041-BEA1-9A015D50873F}" type="pres">
      <dgm:prSet presAssocID="{AC3434D1-39DE-417D-9CF2-DC366A14435D}" presName="parentText" presStyleLbl="node1" presStyleIdx="2" presStyleCnt="3">
        <dgm:presLayoutVars>
          <dgm:chMax val="0"/>
          <dgm:bulletEnabled val="1"/>
        </dgm:presLayoutVars>
      </dgm:prSet>
      <dgm:spPr/>
    </dgm:pt>
    <dgm:pt modelId="{568B1E3E-8848-2846-B082-D41E7D61D987}" type="pres">
      <dgm:prSet presAssocID="{AC3434D1-39DE-417D-9CF2-DC366A14435D}" presName="childText" presStyleLbl="revTx" presStyleIdx="2" presStyleCnt="3">
        <dgm:presLayoutVars>
          <dgm:bulletEnabled val="1"/>
        </dgm:presLayoutVars>
      </dgm:prSet>
      <dgm:spPr/>
    </dgm:pt>
  </dgm:ptLst>
  <dgm:cxnLst>
    <dgm:cxn modelId="{C1ECF602-7807-414D-BC4F-ABB97088FB9C}" srcId="{D0890CCA-0D2D-40BE-9AF1-C4483CFBDF3E}" destId="{E8C16A09-FCF1-4B00-AC24-57B433B3F569}" srcOrd="0" destOrd="0" parTransId="{F5117A06-169F-48B5-B800-549954736BA2}" sibTransId="{5BBFFF35-C644-44DE-A0E2-AF3F1EFA1B35}"/>
    <dgm:cxn modelId="{AA257D03-50A6-A143-AF92-8C9E832EC31D}" type="presOf" srcId="{F2367849-A3D7-45E6-B672-04AF753A6D45}" destId="{6542E12E-52A4-F149-83CC-9D0A11AE3335}" srcOrd="0" destOrd="3" presId="urn:microsoft.com/office/officeart/2005/8/layout/vList2"/>
    <dgm:cxn modelId="{F904BD07-C3F9-F64D-9928-866CCA6B9B6F}" type="presOf" srcId="{FA88B4D7-5934-4D38-AD69-0B1A29D0E0F4}" destId="{488F3A5C-064E-A147-9072-F52F7536B183}" srcOrd="0" destOrd="2" presId="urn:microsoft.com/office/officeart/2005/8/layout/vList2"/>
    <dgm:cxn modelId="{432C4B0D-68B8-4EA9-9D43-3AF1DE811D75}" srcId="{C53FE45D-B7BE-4B2C-B995-F1FFD5F69A64}" destId="{65CE305E-0F29-4105-B83A-45C6140B1B77}" srcOrd="1" destOrd="0" parTransId="{DB197C0A-8F6C-4CF0-B121-902533130113}" sibTransId="{561F20C8-DB66-4D44-B1A8-0EB6476CF2E7}"/>
    <dgm:cxn modelId="{EB096D14-CFA1-2844-949A-17DC83AE0371}" type="presOf" srcId="{AC3434D1-39DE-417D-9CF2-DC366A14435D}" destId="{7076E137-339B-B041-BEA1-9A015D50873F}" srcOrd="0" destOrd="0" presId="urn:microsoft.com/office/officeart/2005/8/layout/vList2"/>
    <dgm:cxn modelId="{724AF11A-1B9D-4DAC-831C-BE2FC172F384}" srcId="{FA88B4D7-5934-4D38-AD69-0B1A29D0E0F4}" destId="{EFF67B8D-CD1C-4F0F-80DE-FB07F4AC2CC9}" srcOrd="1" destOrd="0" parTransId="{B827ED25-2766-4A39-A801-8E9BD122377E}" sibTransId="{8D3A68B8-5B40-42E7-862C-798615C09FDC}"/>
    <dgm:cxn modelId="{88378625-4F94-AA40-84B2-75E95F499F79}" type="presOf" srcId="{B0F1FA8C-123D-4E05-9EE8-6348B348E432}" destId="{488F3A5C-064E-A147-9072-F52F7536B183}" srcOrd="0" destOrd="1" presId="urn:microsoft.com/office/officeart/2005/8/layout/vList2"/>
    <dgm:cxn modelId="{98BA9C2A-5475-4A7D-AB66-779EEE9A74F4}" srcId="{AC3434D1-39DE-417D-9CF2-DC366A14435D}" destId="{2B63F3D6-F941-4C95-A690-4649B01F082D}" srcOrd="0" destOrd="0" parTransId="{BC1FD58B-B715-4E68-AC44-6E20B0A9FC22}" sibTransId="{8C40B949-7D56-455E-88C2-0B85ED866ED0}"/>
    <dgm:cxn modelId="{23BD9130-B973-47DA-A870-0FB1B4886945}" srcId="{662D1BB2-B06C-4AFB-B0B2-C5284894C1E6}" destId="{C53FE45D-B7BE-4B2C-B995-F1FFD5F69A64}" srcOrd="1" destOrd="0" parTransId="{2B7CC4BA-41ED-4050-B428-435617F08E1C}" sibTransId="{9B8ED3E4-B57E-4E6C-9D04-B7A0425BFDAB}"/>
    <dgm:cxn modelId="{F5275C3E-6FC6-4FF6-A089-4D08C366B84D}" srcId="{9B27371B-1A70-4A89-B732-093553931FA6}" destId="{AC3434D1-39DE-417D-9CF2-DC366A14435D}" srcOrd="2" destOrd="0" parTransId="{E6FA5B08-385F-4216-B678-4A08EC7B64DF}" sibTransId="{FCBACF67-5070-443C-8946-2CC661E71650}"/>
    <dgm:cxn modelId="{71F39E42-447B-497F-9EF1-DA5CE0754C46}" srcId="{C53FE45D-B7BE-4B2C-B995-F1FFD5F69A64}" destId="{F2367849-A3D7-45E6-B672-04AF753A6D45}" srcOrd="0" destOrd="0" parTransId="{3134C862-6268-4969-AC4B-35BB78085066}" sibTransId="{FAE94FAD-F718-4506-92E5-94D0511F1214}"/>
    <dgm:cxn modelId="{D732374A-FDBC-491A-A72B-DC95BCABFD1F}" srcId="{EA83E1CA-803E-4043-89A8-F7A4462BE24D}" destId="{8295958D-2634-4761-B8DC-5283D60F2CD1}" srcOrd="0" destOrd="0" parTransId="{DD36B1F0-BDAB-4148-A626-1C716C6FA07F}" sibTransId="{0204E211-2262-4BFC-8323-3E5A5F4E92EE}"/>
    <dgm:cxn modelId="{93BB1E57-92AA-8A46-9D8C-5D84C9B96A2E}" type="presOf" srcId="{9B27371B-1A70-4A89-B732-093553931FA6}" destId="{76F3CF79-08B7-5C42-B8C8-07036232AC3A}" srcOrd="0" destOrd="0" presId="urn:microsoft.com/office/officeart/2005/8/layout/vList2"/>
    <dgm:cxn modelId="{04F07258-AF5A-EC47-93BC-D14CA85E157B}" type="presOf" srcId="{662D1BB2-B06C-4AFB-B0B2-C5284894C1E6}" destId="{5772C6E7-C3C8-F04E-99EF-11EE1D8E841E}" srcOrd="0" destOrd="0" presId="urn:microsoft.com/office/officeart/2005/8/layout/vList2"/>
    <dgm:cxn modelId="{6B809865-7931-7141-91EA-D3417ED890F4}" type="presOf" srcId="{14B0ECFB-0413-47E1-9FA4-1FFA64C7FC30}" destId="{568B1E3E-8848-2846-B082-D41E7D61D987}" srcOrd="0" destOrd="1" presId="urn:microsoft.com/office/officeart/2005/8/layout/vList2"/>
    <dgm:cxn modelId="{8DD76472-447C-4610-96AC-DAF31005AF9A}" srcId="{9B27371B-1A70-4A89-B732-093553931FA6}" destId="{662D1BB2-B06C-4AFB-B0B2-C5284894C1E6}" srcOrd="0" destOrd="0" parTransId="{822CC960-C959-4B56-8148-5E2D2B513928}" sibTransId="{B9307B3B-95CB-474C-805E-65B00DDB8348}"/>
    <dgm:cxn modelId="{E43A4877-E43E-4E64-80BA-6C6706E9E011}" srcId="{25D6E526-7BFC-473E-840C-977AC5E284F4}" destId="{0F47282A-32DE-4404-ABEB-9FDF7D43FAA9}" srcOrd="0" destOrd="0" parTransId="{52A7EA66-ABB7-4F4F-9283-032AA5289F28}" sibTransId="{C69F6792-64D3-4CAB-8D0C-A38962D8C76F}"/>
    <dgm:cxn modelId="{D4272678-D70D-4584-B0E1-087E31601CDA}" srcId="{EA83E1CA-803E-4043-89A8-F7A4462BE24D}" destId="{CA9FB0FD-F2F9-4CCB-9A79-7EEE25664222}" srcOrd="1" destOrd="0" parTransId="{B40C1175-601B-4B63-BAC0-114080409BD6}" sibTransId="{97B31545-7F13-409E-AC86-4DD0CA78CAFA}"/>
    <dgm:cxn modelId="{A073747D-0F10-D145-A966-33D7909169D0}" type="presOf" srcId="{8EFC44A7-4CF3-42C2-B0E4-DA1D21843FD3}" destId="{488F3A5C-064E-A147-9072-F52F7536B183}" srcOrd="0" destOrd="3" presId="urn:microsoft.com/office/officeart/2005/8/layout/vList2"/>
    <dgm:cxn modelId="{82E5DF7E-94D3-4744-8EDB-F545D3658DD2}" type="presOf" srcId="{0F47282A-32DE-4404-ABEB-9FDF7D43FAA9}" destId="{488F3A5C-064E-A147-9072-F52F7536B183}" srcOrd="0" destOrd="0" presId="urn:microsoft.com/office/officeart/2005/8/layout/vList2"/>
    <dgm:cxn modelId="{FAADFA90-CFAC-5541-BE79-A833062618B9}" type="presOf" srcId="{EA83E1CA-803E-4043-89A8-F7A4462BE24D}" destId="{568B1E3E-8848-2846-B082-D41E7D61D987}" srcOrd="0" destOrd="2" presId="urn:microsoft.com/office/officeart/2005/8/layout/vList2"/>
    <dgm:cxn modelId="{BBE20C9A-6825-4B20-9392-2716A983034A}" srcId="{2B63F3D6-F941-4C95-A690-4649B01F082D}" destId="{14B0ECFB-0413-47E1-9FA4-1FFA64C7FC30}" srcOrd="0" destOrd="0" parTransId="{9341CFC2-55DE-4553-913B-D53A53C20D5B}" sibTransId="{7EA9D827-04B6-4A92-8228-7725C003270B}"/>
    <dgm:cxn modelId="{B342EEA6-314C-DE46-830A-2970B6C7A721}" type="presOf" srcId="{D0890CCA-0D2D-40BE-9AF1-C4483CFBDF3E}" destId="{6542E12E-52A4-F149-83CC-9D0A11AE3335}" srcOrd="0" destOrd="0" presId="urn:microsoft.com/office/officeart/2005/8/layout/vList2"/>
    <dgm:cxn modelId="{02B819A7-7486-1748-A111-81D822C84E13}" type="presOf" srcId="{CA9FB0FD-F2F9-4CCB-9A79-7EEE25664222}" destId="{568B1E3E-8848-2846-B082-D41E7D61D987}" srcOrd="0" destOrd="4" presId="urn:microsoft.com/office/officeart/2005/8/layout/vList2"/>
    <dgm:cxn modelId="{1D7526A7-FCEE-4C36-B743-FC5BF23DF839}" srcId="{9B27371B-1A70-4A89-B732-093553931FA6}" destId="{25D6E526-7BFC-473E-840C-977AC5E284F4}" srcOrd="1" destOrd="0" parTransId="{7BE3D7ED-9F06-4C88-B6AC-5E9F6355978B}" sibTransId="{07F7C615-9DAB-4FAA-9899-563B97ED5494}"/>
    <dgm:cxn modelId="{4005F2AF-68CE-4820-8CFA-8647D8136C0D}" srcId="{662D1BB2-B06C-4AFB-B0B2-C5284894C1E6}" destId="{D0890CCA-0D2D-40BE-9AF1-C4483CFBDF3E}" srcOrd="0" destOrd="0" parTransId="{0FE8A4A7-83B0-4DA4-B4DF-D9F3B2652812}" sibTransId="{A2240B49-D3D7-488C-AF12-02B97FE4EAEC}"/>
    <dgm:cxn modelId="{BCC264B0-6DFF-7045-81E7-F1454E2ABB10}" type="presOf" srcId="{25D6E526-7BFC-473E-840C-977AC5E284F4}" destId="{062BD2C6-66F7-9B49-A944-ACE31C90C3FF}" srcOrd="0" destOrd="0" presId="urn:microsoft.com/office/officeart/2005/8/layout/vList2"/>
    <dgm:cxn modelId="{AA15BDB3-1469-C548-9D18-8E965A8A3E29}" type="presOf" srcId="{65CE305E-0F29-4105-B83A-45C6140B1B77}" destId="{6542E12E-52A4-F149-83CC-9D0A11AE3335}" srcOrd="0" destOrd="4" presId="urn:microsoft.com/office/officeart/2005/8/layout/vList2"/>
    <dgm:cxn modelId="{3B537CBA-26C0-4E1D-993E-F879F6CD30DF}" srcId="{FA88B4D7-5934-4D38-AD69-0B1A29D0E0F4}" destId="{8EFC44A7-4CF3-42C2-B0E4-DA1D21843FD3}" srcOrd="0" destOrd="0" parTransId="{9E7490A4-DD57-4F7D-87DC-819866E679A0}" sibTransId="{F15CC4E6-E9F5-4681-906F-FD761C16E094}"/>
    <dgm:cxn modelId="{3845AABE-6269-4FD7-878D-747E57914B20}" srcId="{AC3434D1-39DE-417D-9CF2-DC366A14435D}" destId="{EA83E1CA-803E-4043-89A8-F7A4462BE24D}" srcOrd="1" destOrd="0" parTransId="{A5625B12-1230-4B77-AE0B-306C352CEC4D}" sibTransId="{B4C96283-8FF4-4FBF-B4A9-45587EB2A6B3}"/>
    <dgm:cxn modelId="{7AE9F9C3-1649-3245-B60F-96CC3A3D40B3}" type="presOf" srcId="{EFF67B8D-CD1C-4F0F-80DE-FB07F4AC2CC9}" destId="{488F3A5C-064E-A147-9072-F52F7536B183}" srcOrd="0" destOrd="4" presId="urn:microsoft.com/office/officeart/2005/8/layout/vList2"/>
    <dgm:cxn modelId="{3CAC0FCD-71EE-4208-9C3F-1E85EEE85D13}" srcId="{0F47282A-32DE-4404-ABEB-9FDF7D43FAA9}" destId="{B0F1FA8C-123D-4E05-9EE8-6348B348E432}" srcOrd="0" destOrd="0" parTransId="{73CFA162-A898-40DC-A20B-66EBAB4D4656}" sibTransId="{DCC9730A-70CC-4C8F-A47A-CF5A2F480D57}"/>
    <dgm:cxn modelId="{6D5C97DE-9377-944E-8931-78B822AC6677}" type="presOf" srcId="{E8C16A09-FCF1-4B00-AC24-57B433B3F569}" destId="{6542E12E-52A4-F149-83CC-9D0A11AE3335}" srcOrd="0" destOrd="1" presId="urn:microsoft.com/office/officeart/2005/8/layout/vList2"/>
    <dgm:cxn modelId="{82B27EE0-ABF1-4648-8E3C-B19FF3DE8929}" srcId="{25D6E526-7BFC-473E-840C-977AC5E284F4}" destId="{FA88B4D7-5934-4D38-AD69-0B1A29D0E0F4}" srcOrd="1" destOrd="0" parTransId="{68B58634-3000-47BF-AA45-BFA504AB32BF}" sibTransId="{C5276576-99D9-4111-B225-7E83A487EC7B}"/>
    <dgm:cxn modelId="{E8E64AE7-AD03-F34F-B9E0-06D26E0B14B7}" type="presOf" srcId="{8295958D-2634-4761-B8DC-5283D60F2CD1}" destId="{568B1E3E-8848-2846-B082-D41E7D61D987}" srcOrd="0" destOrd="3" presId="urn:microsoft.com/office/officeart/2005/8/layout/vList2"/>
    <dgm:cxn modelId="{5E2142F3-83E4-F244-A889-C9E6C76315DD}" type="presOf" srcId="{C53FE45D-B7BE-4B2C-B995-F1FFD5F69A64}" destId="{6542E12E-52A4-F149-83CC-9D0A11AE3335}" srcOrd="0" destOrd="2" presId="urn:microsoft.com/office/officeart/2005/8/layout/vList2"/>
    <dgm:cxn modelId="{4A7C53F7-AE87-D14F-90EE-D6F01D9D0AD0}" type="presOf" srcId="{2B63F3D6-F941-4C95-A690-4649B01F082D}" destId="{568B1E3E-8848-2846-B082-D41E7D61D987}" srcOrd="0" destOrd="0" presId="urn:microsoft.com/office/officeart/2005/8/layout/vList2"/>
    <dgm:cxn modelId="{D916F153-7F9C-AA40-B61A-B83D313DFDE1}" type="presParOf" srcId="{76F3CF79-08B7-5C42-B8C8-07036232AC3A}" destId="{5772C6E7-C3C8-F04E-99EF-11EE1D8E841E}" srcOrd="0" destOrd="0" presId="urn:microsoft.com/office/officeart/2005/8/layout/vList2"/>
    <dgm:cxn modelId="{E86EF7C8-9B96-2C48-9892-C2FC5DC63830}" type="presParOf" srcId="{76F3CF79-08B7-5C42-B8C8-07036232AC3A}" destId="{6542E12E-52A4-F149-83CC-9D0A11AE3335}" srcOrd="1" destOrd="0" presId="urn:microsoft.com/office/officeart/2005/8/layout/vList2"/>
    <dgm:cxn modelId="{6ACFBBC5-FB83-2C49-8FDE-A6EC3B02C4A2}" type="presParOf" srcId="{76F3CF79-08B7-5C42-B8C8-07036232AC3A}" destId="{062BD2C6-66F7-9B49-A944-ACE31C90C3FF}" srcOrd="2" destOrd="0" presId="urn:microsoft.com/office/officeart/2005/8/layout/vList2"/>
    <dgm:cxn modelId="{D1D20C4A-EE78-4641-83F1-5A4D3942D195}" type="presParOf" srcId="{76F3CF79-08B7-5C42-B8C8-07036232AC3A}" destId="{488F3A5C-064E-A147-9072-F52F7536B183}" srcOrd="3" destOrd="0" presId="urn:microsoft.com/office/officeart/2005/8/layout/vList2"/>
    <dgm:cxn modelId="{EF840C47-6A5D-DB45-BA35-BF518656262F}" type="presParOf" srcId="{76F3CF79-08B7-5C42-B8C8-07036232AC3A}" destId="{7076E137-339B-B041-BEA1-9A015D50873F}" srcOrd="4" destOrd="0" presId="urn:microsoft.com/office/officeart/2005/8/layout/vList2"/>
    <dgm:cxn modelId="{8DC99C48-5140-1F49-8B2C-0EA8B50707B2}" type="presParOf" srcId="{76F3CF79-08B7-5C42-B8C8-07036232AC3A}" destId="{568B1E3E-8848-2846-B082-D41E7D61D98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3F108A-BE64-460E-B626-0D631DBFE36E}">
      <dsp:nvSpPr>
        <dsp:cNvPr id="0" name=""/>
        <dsp:cNvSpPr/>
      </dsp:nvSpPr>
      <dsp:spPr>
        <a:xfrm>
          <a:off x="-348165" y="1959541"/>
          <a:ext cx="6245265" cy="16702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0AAF9D-6D52-48C6-8DC4-E34277ADEE99}">
      <dsp:nvSpPr>
        <dsp:cNvPr id="0" name=""/>
        <dsp:cNvSpPr/>
      </dsp:nvSpPr>
      <dsp:spPr>
        <a:xfrm>
          <a:off x="157089" y="2335350"/>
          <a:ext cx="918645" cy="9186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3AEBB3-0165-4F5D-AC61-372737B1B0EA}">
      <dsp:nvSpPr>
        <dsp:cNvPr id="0" name=""/>
        <dsp:cNvSpPr/>
      </dsp:nvSpPr>
      <dsp:spPr>
        <a:xfrm>
          <a:off x="1580988" y="1959541"/>
          <a:ext cx="2810369" cy="1670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770" tIns="176770" rIns="176770" bIns="176770" numCol="1" spcCol="1270" anchor="ctr" anchorCtr="0">
          <a:noAutofit/>
        </a:bodyPr>
        <a:lstStyle/>
        <a:p>
          <a:pPr marL="0" lvl="0" indent="0" algn="l" defTabSz="1111250">
            <a:lnSpc>
              <a:spcPct val="90000"/>
            </a:lnSpc>
            <a:spcBef>
              <a:spcPct val="0"/>
            </a:spcBef>
            <a:spcAft>
              <a:spcPct val="35000"/>
            </a:spcAft>
            <a:buNone/>
          </a:pPr>
          <a:r>
            <a:rPr lang="en-US" sz="2500" kern="1200"/>
            <a:t>P</a:t>
          </a:r>
          <a:r>
            <a:rPr lang="en-US" sz="2500" b="0" i="0" kern="1200"/>
            <a:t>roblem statement:</a:t>
          </a:r>
          <a:endParaRPr lang="en-US" sz="2500" kern="1200"/>
        </a:p>
      </dsp:txBody>
      <dsp:txXfrm>
        <a:off x="1580988" y="1959541"/>
        <a:ext cx="2810369" cy="1670263"/>
      </dsp:txXfrm>
    </dsp:sp>
    <dsp:sp modelId="{7F69BF19-7489-43EC-A740-5CC9C27FD30D}">
      <dsp:nvSpPr>
        <dsp:cNvPr id="0" name=""/>
        <dsp:cNvSpPr/>
      </dsp:nvSpPr>
      <dsp:spPr>
        <a:xfrm>
          <a:off x="3362637" y="1956434"/>
          <a:ext cx="2902177" cy="1670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770" tIns="176770" rIns="176770" bIns="176770" numCol="1" spcCol="1270" anchor="ctr" anchorCtr="0">
          <a:noAutofit/>
        </a:bodyPr>
        <a:lstStyle/>
        <a:p>
          <a:pPr marL="0" lvl="0" indent="0" algn="l" defTabSz="488950">
            <a:lnSpc>
              <a:spcPct val="90000"/>
            </a:lnSpc>
            <a:spcBef>
              <a:spcPct val="0"/>
            </a:spcBef>
            <a:spcAft>
              <a:spcPct val="35000"/>
            </a:spcAft>
            <a:buNone/>
          </a:pPr>
          <a:r>
            <a:rPr lang="en-US" sz="1100" b="0" i="0" kern="1200" dirty="0"/>
            <a:t>Welcome to Citizen Suite, an innovative project designed to tackle the challenges posed by managing separate applications for various civic functions.</a:t>
          </a:r>
          <a:endParaRPr lang="en-US" sz="1100" kern="1200" dirty="0"/>
        </a:p>
        <a:p>
          <a:pPr marL="0" lvl="0" indent="0" algn="l" defTabSz="488950">
            <a:lnSpc>
              <a:spcPct val="90000"/>
            </a:lnSpc>
            <a:spcBef>
              <a:spcPct val="0"/>
            </a:spcBef>
            <a:spcAft>
              <a:spcPct val="35000"/>
            </a:spcAft>
            <a:buNone/>
          </a:pPr>
          <a:r>
            <a:rPr lang="en-US" sz="1100" b="0" i="0" kern="1200"/>
            <a:t>The problem arises from dependencies between different organizations, causing delays in tasks and a lack of real-time updates.</a:t>
          </a:r>
          <a:endParaRPr lang="en-US" sz="1100" kern="1200"/>
        </a:p>
      </dsp:txBody>
      <dsp:txXfrm>
        <a:off x="3362637" y="1956434"/>
        <a:ext cx="2902177" cy="16702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2247A-F374-5349-8C67-9F76D1778ADB}">
      <dsp:nvSpPr>
        <dsp:cNvPr id="0" name=""/>
        <dsp:cNvSpPr/>
      </dsp:nvSpPr>
      <dsp:spPr>
        <a:xfrm>
          <a:off x="4423432" y="2207"/>
          <a:ext cx="1668735" cy="10846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Citizens now access all their day-to-day needs through one application, eliminating the need to navigate multiple platforms.</a:t>
          </a:r>
          <a:endParaRPr lang="en-US" sz="1000" kern="1200"/>
        </a:p>
      </dsp:txBody>
      <dsp:txXfrm>
        <a:off x="4476382" y="55157"/>
        <a:ext cx="1562835" cy="978777"/>
      </dsp:txXfrm>
    </dsp:sp>
    <dsp:sp modelId="{1AE3139E-E354-A84F-9471-4C87C664AEA6}">
      <dsp:nvSpPr>
        <dsp:cNvPr id="0" name=""/>
        <dsp:cNvSpPr/>
      </dsp:nvSpPr>
      <dsp:spPr>
        <a:xfrm>
          <a:off x="2700371" y="544546"/>
          <a:ext cx="5114857" cy="5114857"/>
        </a:xfrm>
        <a:custGeom>
          <a:avLst/>
          <a:gdLst/>
          <a:ahLst/>
          <a:cxnLst/>
          <a:rect l="0" t="0" r="0" b="0"/>
          <a:pathLst>
            <a:path>
              <a:moveTo>
                <a:pt x="3602124" y="223108"/>
              </a:moveTo>
              <a:arcTo wR="2557428" hR="2557428" stAng="17646618" swAng="92506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E14ACEA-2755-6742-8525-ADD639B2C64D}">
      <dsp:nvSpPr>
        <dsp:cNvPr id="0" name=""/>
        <dsp:cNvSpPr/>
      </dsp:nvSpPr>
      <dsp:spPr>
        <a:xfrm>
          <a:off x="6638230" y="1280921"/>
          <a:ext cx="1668735" cy="10846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Event Management: Enables the creation and approval of event locations, registration, and organization coordination.</a:t>
          </a:r>
          <a:endParaRPr lang="en-US" sz="1000" kern="1200"/>
        </a:p>
      </dsp:txBody>
      <dsp:txXfrm>
        <a:off x="6691180" y="1333871"/>
        <a:ext cx="1562835" cy="978777"/>
      </dsp:txXfrm>
    </dsp:sp>
    <dsp:sp modelId="{AC97AF6A-3568-3A46-8AD4-B3D4EA38EBF8}">
      <dsp:nvSpPr>
        <dsp:cNvPr id="0" name=""/>
        <dsp:cNvSpPr/>
      </dsp:nvSpPr>
      <dsp:spPr>
        <a:xfrm>
          <a:off x="2700371" y="544546"/>
          <a:ext cx="5114857" cy="5114857"/>
        </a:xfrm>
        <a:custGeom>
          <a:avLst/>
          <a:gdLst/>
          <a:ahLst/>
          <a:cxnLst/>
          <a:rect l="0" t="0" r="0" b="0"/>
          <a:pathLst>
            <a:path>
              <a:moveTo>
                <a:pt x="5074947" y="2107384"/>
              </a:moveTo>
              <a:arcTo wR="2557428" hR="2557428" stAng="20991875" swAng="121625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78AC4FF-F766-6B40-8202-6EA3EBC506D5}">
      <dsp:nvSpPr>
        <dsp:cNvPr id="0" name=""/>
        <dsp:cNvSpPr/>
      </dsp:nvSpPr>
      <dsp:spPr>
        <a:xfrm>
          <a:off x="6638230" y="3838350"/>
          <a:ext cx="1668735" cy="10846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Education: Facilitates the addition and approval of courses and universities, ensuring a streamlined education system.</a:t>
          </a:r>
          <a:endParaRPr lang="en-US" sz="1000" kern="1200"/>
        </a:p>
      </dsp:txBody>
      <dsp:txXfrm>
        <a:off x="6691180" y="3891300"/>
        <a:ext cx="1562835" cy="978777"/>
      </dsp:txXfrm>
    </dsp:sp>
    <dsp:sp modelId="{23CB4BAE-58B8-E94A-9402-75A40EE0831C}">
      <dsp:nvSpPr>
        <dsp:cNvPr id="0" name=""/>
        <dsp:cNvSpPr/>
      </dsp:nvSpPr>
      <dsp:spPr>
        <a:xfrm>
          <a:off x="2700371" y="544546"/>
          <a:ext cx="5114857" cy="5114857"/>
        </a:xfrm>
        <a:custGeom>
          <a:avLst/>
          <a:gdLst/>
          <a:ahLst/>
          <a:cxnLst/>
          <a:rect l="0" t="0" r="0" b="0"/>
          <a:pathLst>
            <a:path>
              <a:moveTo>
                <a:pt x="4185119" y="4530006"/>
              </a:moveTo>
              <a:arcTo wR="2557428" hR="2557428" stAng="3028316" swAng="92506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A5A247F-1536-CF46-B134-6C601D92EDFC}">
      <dsp:nvSpPr>
        <dsp:cNvPr id="0" name=""/>
        <dsp:cNvSpPr/>
      </dsp:nvSpPr>
      <dsp:spPr>
        <a:xfrm>
          <a:off x="4423432" y="5117064"/>
          <a:ext cx="1668735" cy="10846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Finances: Safely stores card details for secure transactions, facilitating hassle-free event bookings.</a:t>
          </a:r>
          <a:endParaRPr lang="en-US" sz="1000" kern="1200"/>
        </a:p>
      </dsp:txBody>
      <dsp:txXfrm>
        <a:off x="4476382" y="5170014"/>
        <a:ext cx="1562835" cy="978777"/>
      </dsp:txXfrm>
    </dsp:sp>
    <dsp:sp modelId="{3C43949F-8FEF-4741-AEF8-47FFB40A583F}">
      <dsp:nvSpPr>
        <dsp:cNvPr id="0" name=""/>
        <dsp:cNvSpPr/>
      </dsp:nvSpPr>
      <dsp:spPr>
        <a:xfrm>
          <a:off x="2700371" y="544546"/>
          <a:ext cx="5114857" cy="5114857"/>
        </a:xfrm>
        <a:custGeom>
          <a:avLst/>
          <a:gdLst/>
          <a:ahLst/>
          <a:cxnLst/>
          <a:rect l="0" t="0" r="0" b="0"/>
          <a:pathLst>
            <a:path>
              <a:moveTo>
                <a:pt x="1512732" y="4891749"/>
              </a:moveTo>
              <a:arcTo wR="2557428" hR="2557428" stAng="6846618" swAng="92506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1C4235D-A491-B640-9234-09087F43E5A3}">
      <dsp:nvSpPr>
        <dsp:cNvPr id="0" name=""/>
        <dsp:cNvSpPr/>
      </dsp:nvSpPr>
      <dsp:spPr>
        <a:xfrm>
          <a:off x="2208634" y="3838350"/>
          <a:ext cx="1668735" cy="10846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City Planning Commission: Provides a platform for informed decision-making regarding city planning.</a:t>
          </a:r>
          <a:endParaRPr lang="en-US" sz="1000" kern="1200"/>
        </a:p>
      </dsp:txBody>
      <dsp:txXfrm>
        <a:off x="2261584" y="3891300"/>
        <a:ext cx="1562835" cy="978777"/>
      </dsp:txXfrm>
    </dsp:sp>
    <dsp:sp modelId="{0EC1C3DE-78B9-0D4B-97E3-66E7A2441386}">
      <dsp:nvSpPr>
        <dsp:cNvPr id="0" name=""/>
        <dsp:cNvSpPr/>
      </dsp:nvSpPr>
      <dsp:spPr>
        <a:xfrm>
          <a:off x="2700371" y="544546"/>
          <a:ext cx="5114857" cy="5114857"/>
        </a:xfrm>
        <a:custGeom>
          <a:avLst/>
          <a:gdLst/>
          <a:ahLst/>
          <a:cxnLst/>
          <a:rect l="0" t="0" r="0" b="0"/>
          <a:pathLst>
            <a:path>
              <a:moveTo>
                <a:pt x="39909" y="3007472"/>
              </a:moveTo>
              <a:arcTo wR="2557428" hR="2557428" stAng="10191875" swAng="121625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95CE9B-498D-7741-9EF2-7A5A67092B2D}">
      <dsp:nvSpPr>
        <dsp:cNvPr id="0" name=""/>
        <dsp:cNvSpPr/>
      </dsp:nvSpPr>
      <dsp:spPr>
        <a:xfrm>
          <a:off x="2208634" y="1280921"/>
          <a:ext cx="1668735" cy="10846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Government Oversight: Centralizes data from all departments, offering comprehensive insights.</a:t>
          </a:r>
          <a:endParaRPr lang="en-US" sz="1000" kern="1200"/>
        </a:p>
      </dsp:txBody>
      <dsp:txXfrm>
        <a:off x="2261584" y="1333871"/>
        <a:ext cx="1562835" cy="978777"/>
      </dsp:txXfrm>
    </dsp:sp>
    <dsp:sp modelId="{DFA0166E-D641-9A42-9311-66D26EFDEE7E}">
      <dsp:nvSpPr>
        <dsp:cNvPr id="0" name=""/>
        <dsp:cNvSpPr/>
      </dsp:nvSpPr>
      <dsp:spPr>
        <a:xfrm>
          <a:off x="2700371" y="544546"/>
          <a:ext cx="5114857" cy="5114857"/>
        </a:xfrm>
        <a:custGeom>
          <a:avLst/>
          <a:gdLst/>
          <a:ahLst/>
          <a:cxnLst/>
          <a:rect l="0" t="0" r="0" b="0"/>
          <a:pathLst>
            <a:path>
              <a:moveTo>
                <a:pt x="929737" y="584850"/>
              </a:moveTo>
              <a:arcTo wR="2557428" hR="2557428" stAng="13828316" swAng="92506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BD814-C063-2D4D-B881-E7490E746426}">
      <dsp:nvSpPr>
        <dsp:cNvPr id="0" name=""/>
        <dsp:cNvSpPr/>
      </dsp:nvSpPr>
      <dsp:spPr>
        <a:xfrm>
          <a:off x="4929" y="313303"/>
          <a:ext cx="1889521" cy="5736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i="0" kern="1200"/>
            <a:t>System Admin:</a:t>
          </a:r>
          <a:endParaRPr lang="en-US" sz="1500" kern="1200"/>
        </a:p>
      </dsp:txBody>
      <dsp:txXfrm>
        <a:off x="4929" y="313303"/>
        <a:ext cx="1889521" cy="573666"/>
      </dsp:txXfrm>
    </dsp:sp>
    <dsp:sp modelId="{2ED4FCB9-8548-A74D-AC6C-998150A45FD7}">
      <dsp:nvSpPr>
        <dsp:cNvPr id="0" name=""/>
        <dsp:cNvSpPr/>
      </dsp:nvSpPr>
      <dsp:spPr>
        <a:xfrm>
          <a:off x="4929" y="886969"/>
          <a:ext cx="1889521" cy="4462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i="1" kern="1200"/>
            <a:t>Responsibilities:</a:t>
          </a:r>
          <a:endParaRPr lang="en-US" sz="1500" kern="1200"/>
        </a:p>
        <a:p>
          <a:pPr marL="228600" lvl="2" indent="-114300" algn="l" defTabSz="666750">
            <a:lnSpc>
              <a:spcPct val="90000"/>
            </a:lnSpc>
            <a:spcBef>
              <a:spcPct val="0"/>
            </a:spcBef>
            <a:spcAft>
              <a:spcPct val="15000"/>
            </a:spcAft>
            <a:buChar char="•"/>
          </a:pPr>
          <a:r>
            <a:rPr lang="en-US" sz="1500" b="0" i="0" kern="1200"/>
            <a:t>Master access to the system with the authority to add venues, events, universities, courses, and companies.</a:t>
          </a:r>
          <a:endParaRPr lang="en-US" sz="1500" kern="1200"/>
        </a:p>
        <a:p>
          <a:pPr marL="228600" lvl="2" indent="-114300" algn="l" defTabSz="666750">
            <a:lnSpc>
              <a:spcPct val="90000"/>
            </a:lnSpc>
            <a:spcBef>
              <a:spcPct val="0"/>
            </a:spcBef>
            <a:spcAft>
              <a:spcPct val="15000"/>
            </a:spcAft>
            <a:buChar char="•"/>
          </a:pPr>
          <a:r>
            <a:rPr lang="en-US" sz="1500" b="0" i="0" kern="1200"/>
            <a:t>Creation of other admins for various departments.</a:t>
          </a:r>
          <a:endParaRPr lang="en-US" sz="1500" kern="1200"/>
        </a:p>
        <a:p>
          <a:pPr marL="114300" lvl="1" indent="-114300" algn="l" defTabSz="666750">
            <a:lnSpc>
              <a:spcPct val="90000"/>
            </a:lnSpc>
            <a:spcBef>
              <a:spcPct val="0"/>
            </a:spcBef>
            <a:spcAft>
              <a:spcPct val="15000"/>
            </a:spcAft>
            <a:buChar char="•"/>
          </a:pPr>
          <a:r>
            <a:rPr lang="en-US" sz="1500" b="0" i="1" kern="1200"/>
            <a:t>Permissions:</a:t>
          </a:r>
          <a:endParaRPr lang="en-US" sz="1500" kern="1200"/>
        </a:p>
        <a:p>
          <a:pPr marL="228600" lvl="2" indent="-114300" algn="l" defTabSz="666750">
            <a:lnSpc>
              <a:spcPct val="90000"/>
            </a:lnSpc>
            <a:spcBef>
              <a:spcPct val="0"/>
            </a:spcBef>
            <a:spcAft>
              <a:spcPct val="15000"/>
            </a:spcAft>
            <a:buChar char="•"/>
          </a:pPr>
          <a:r>
            <a:rPr lang="en-US" sz="1500" b="0" i="0" kern="1200"/>
            <a:t>Full control over system configurations and user management.</a:t>
          </a:r>
          <a:endParaRPr lang="en-US" sz="1500" kern="1200"/>
        </a:p>
      </dsp:txBody>
      <dsp:txXfrm>
        <a:off x="4929" y="886969"/>
        <a:ext cx="1889521" cy="4462340"/>
      </dsp:txXfrm>
    </dsp:sp>
    <dsp:sp modelId="{16654D5F-31D5-8F45-B579-BB79373585EE}">
      <dsp:nvSpPr>
        <dsp:cNvPr id="0" name=""/>
        <dsp:cNvSpPr/>
      </dsp:nvSpPr>
      <dsp:spPr>
        <a:xfrm>
          <a:off x="2158984" y="313303"/>
          <a:ext cx="1889521" cy="5736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i="0" kern="1200"/>
            <a:t>Government Admin:</a:t>
          </a:r>
          <a:endParaRPr lang="en-US" sz="1500" kern="1200"/>
        </a:p>
      </dsp:txBody>
      <dsp:txXfrm>
        <a:off x="2158984" y="313303"/>
        <a:ext cx="1889521" cy="573666"/>
      </dsp:txXfrm>
    </dsp:sp>
    <dsp:sp modelId="{AA3B8F3F-5CC6-A442-BC5F-05C14EA5FE92}">
      <dsp:nvSpPr>
        <dsp:cNvPr id="0" name=""/>
        <dsp:cNvSpPr/>
      </dsp:nvSpPr>
      <dsp:spPr>
        <a:xfrm>
          <a:off x="2158984" y="886969"/>
          <a:ext cx="1889521" cy="4462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i="1" kern="1200"/>
            <a:t>Responsibilities:</a:t>
          </a:r>
          <a:endParaRPr lang="en-US" sz="1500" kern="1200"/>
        </a:p>
        <a:p>
          <a:pPr marL="228600" lvl="2" indent="-114300" algn="l" defTabSz="666750">
            <a:lnSpc>
              <a:spcPct val="90000"/>
            </a:lnSpc>
            <a:spcBef>
              <a:spcPct val="0"/>
            </a:spcBef>
            <a:spcAft>
              <a:spcPct val="15000"/>
            </a:spcAft>
            <a:buChar char="•"/>
          </a:pPr>
          <a:r>
            <a:rPr lang="en-US" sz="1500" b="0" i="0" kern="1200"/>
            <a:t>Oversight of all applications related to event handling, building approvals, and course approvals.</a:t>
          </a:r>
          <a:endParaRPr lang="en-US" sz="1500" kern="1200"/>
        </a:p>
        <a:p>
          <a:pPr marL="114300" lvl="1" indent="-114300" algn="l" defTabSz="666750">
            <a:lnSpc>
              <a:spcPct val="90000"/>
            </a:lnSpc>
            <a:spcBef>
              <a:spcPct val="0"/>
            </a:spcBef>
            <a:spcAft>
              <a:spcPct val="15000"/>
            </a:spcAft>
            <a:buChar char="•"/>
          </a:pPr>
          <a:r>
            <a:rPr lang="en-US" sz="1500" b="0" i="1" kern="1200"/>
            <a:t>Permissions:</a:t>
          </a:r>
          <a:endParaRPr lang="en-US" sz="1500" kern="1200"/>
        </a:p>
        <a:p>
          <a:pPr marL="228600" lvl="2" indent="-114300" algn="l" defTabSz="666750">
            <a:lnSpc>
              <a:spcPct val="90000"/>
            </a:lnSpc>
            <a:spcBef>
              <a:spcPct val="0"/>
            </a:spcBef>
            <a:spcAft>
              <a:spcPct val="15000"/>
            </a:spcAft>
            <a:buChar char="•"/>
          </a:pPr>
          <a:r>
            <a:rPr lang="en-US" sz="1500" b="0" i="0" kern="1200"/>
            <a:t>Access to comprehensive data for decision-making.</a:t>
          </a:r>
          <a:endParaRPr lang="en-US" sz="1500" kern="1200"/>
        </a:p>
        <a:p>
          <a:pPr marL="228600" lvl="2" indent="-114300" algn="l" defTabSz="666750">
            <a:lnSpc>
              <a:spcPct val="90000"/>
            </a:lnSpc>
            <a:spcBef>
              <a:spcPct val="0"/>
            </a:spcBef>
            <a:spcAft>
              <a:spcPct val="15000"/>
            </a:spcAft>
            <a:buChar char="•"/>
          </a:pPr>
          <a:r>
            <a:rPr lang="en-US" sz="1500" b="0" i="0" kern="1200"/>
            <a:t>Approval or rejection of applications submitted by citizens and enterprises.</a:t>
          </a:r>
          <a:endParaRPr lang="en-US" sz="1500" kern="1200"/>
        </a:p>
      </dsp:txBody>
      <dsp:txXfrm>
        <a:off x="2158984" y="886969"/>
        <a:ext cx="1889521" cy="4462340"/>
      </dsp:txXfrm>
    </dsp:sp>
    <dsp:sp modelId="{DFADBF5D-3871-C741-B8F8-94514FFCE3CE}">
      <dsp:nvSpPr>
        <dsp:cNvPr id="0" name=""/>
        <dsp:cNvSpPr/>
      </dsp:nvSpPr>
      <dsp:spPr>
        <a:xfrm>
          <a:off x="4313039" y="313303"/>
          <a:ext cx="1889521" cy="5736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i="0" kern="1200"/>
            <a:t>Censor Admin:</a:t>
          </a:r>
          <a:endParaRPr lang="en-US" sz="1500" kern="1200"/>
        </a:p>
      </dsp:txBody>
      <dsp:txXfrm>
        <a:off x="4313039" y="313303"/>
        <a:ext cx="1889521" cy="573666"/>
      </dsp:txXfrm>
    </dsp:sp>
    <dsp:sp modelId="{833537F8-9445-8542-B60F-B99C20D289D6}">
      <dsp:nvSpPr>
        <dsp:cNvPr id="0" name=""/>
        <dsp:cNvSpPr/>
      </dsp:nvSpPr>
      <dsp:spPr>
        <a:xfrm>
          <a:off x="4313039" y="886969"/>
          <a:ext cx="1889521" cy="4462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i="1" kern="1200"/>
            <a:t>Responsibilities:</a:t>
          </a:r>
          <a:endParaRPr lang="en-US" sz="1500" kern="1200"/>
        </a:p>
        <a:p>
          <a:pPr marL="228600" lvl="2" indent="-114300" algn="l" defTabSz="666750">
            <a:lnSpc>
              <a:spcPct val="90000"/>
            </a:lnSpc>
            <a:spcBef>
              <a:spcPct val="0"/>
            </a:spcBef>
            <a:spcAft>
              <a:spcPct val="15000"/>
            </a:spcAft>
            <a:buChar char="•"/>
          </a:pPr>
          <a:r>
            <a:rPr lang="en-US" sz="1500" b="0" i="0" kern="1200"/>
            <a:t>Control over approving events based on audience appropriateness (adults, kids, all).</a:t>
          </a:r>
          <a:endParaRPr lang="en-US" sz="1500" kern="1200"/>
        </a:p>
        <a:p>
          <a:pPr marL="114300" lvl="1" indent="-114300" algn="l" defTabSz="666750">
            <a:lnSpc>
              <a:spcPct val="90000"/>
            </a:lnSpc>
            <a:spcBef>
              <a:spcPct val="0"/>
            </a:spcBef>
            <a:spcAft>
              <a:spcPct val="15000"/>
            </a:spcAft>
            <a:buChar char="•"/>
          </a:pPr>
          <a:r>
            <a:rPr lang="en-US" sz="1500" b="0" i="1" kern="1200"/>
            <a:t>Permissions:</a:t>
          </a:r>
          <a:endParaRPr lang="en-US" sz="1500" kern="1200"/>
        </a:p>
        <a:p>
          <a:pPr marL="228600" lvl="2" indent="-114300" algn="l" defTabSz="666750">
            <a:lnSpc>
              <a:spcPct val="90000"/>
            </a:lnSpc>
            <a:spcBef>
              <a:spcPct val="0"/>
            </a:spcBef>
            <a:spcAft>
              <a:spcPct val="15000"/>
            </a:spcAft>
            <a:buChar char="•"/>
          </a:pPr>
          <a:r>
            <a:rPr lang="en-US" sz="1500" b="0" i="0" kern="1200"/>
            <a:t>Decision-making authority on event approvals.</a:t>
          </a:r>
          <a:endParaRPr lang="en-US" sz="1500" kern="1200"/>
        </a:p>
      </dsp:txBody>
      <dsp:txXfrm>
        <a:off x="4313039" y="886969"/>
        <a:ext cx="1889521" cy="4462340"/>
      </dsp:txXfrm>
    </dsp:sp>
    <dsp:sp modelId="{BF4F9E87-24A5-8949-BD71-770E0CA91FCF}">
      <dsp:nvSpPr>
        <dsp:cNvPr id="0" name=""/>
        <dsp:cNvSpPr/>
      </dsp:nvSpPr>
      <dsp:spPr>
        <a:xfrm>
          <a:off x="6467094" y="313303"/>
          <a:ext cx="1889521" cy="5736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i="0" kern="1200"/>
            <a:t>City Commissioner:</a:t>
          </a:r>
          <a:endParaRPr lang="en-US" sz="1500" kern="1200"/>
        </a:p>
      </dsp:txBody>
      <dsp:txXfrm>
        <a:off x="6467094" y="313303"/>
        <a:ext cx="1889521" cy="573666"/>
      </dsp:txXfrm>
    </dsp:sp>
    <dsp:sp modelId="{3F5075D0-24D5-2E4D-AC3C-DF19714C0688}">
      <dsp:nvSpPr>
        <dsp:cNvPr id="0" name=""/>
        <dsp:cNvSpPr/>
      </dsp:nvSpPr>
      <dsp:spPr>
        <a:xfrm>
          <a:off x="6467094" y="886969"/>
          <a:ext cx="1889521" cy="4462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i="1" kern="1200"/>
            <a:t>Responsibilities:</a:t>
          </a:r>
          <a:endParaRPr lang="en-US" sz="1500" kern="1200"/>
        </a:p>
        <a:p>
          <a:pPr marL="228600" lvl="2" indent="-114300" algn="l" defTabSz="666750">
            <a:lnSpc>
              <a:spcPct val="90000"/>
            </a:lnSpc>
            <a:spcBef>
              <a:spcPct val="0"/>
            </a:spcBef>
            <a:spcAft>
              <a:spcPct val="15000"/>
            </a:spcAft>
            <a:buChar char="•"/>
          </a:pPr>
          <a:r>
            <a:rPr lang="en-US" sz="1500" b="0" i="0" kern="1200"/>
            <a:t>Management of building-related applications for companies, events, and universities.</a:t>
          </a:r>
          <a:endParaRPr lang="en-US" sz="1500" kern="1200"/>
        </a:p>
        <a:p>
          <a:pPr marL="114300" lvl="1" indent="-114300" algn="l" defTabSz="666750">
            <a:lnSpc>
              <a:spcPct val="90000"/>
            </a:lnSpc>
            <a:spcBef>
              <a:spcPct val="0"/>
            </a:spcBef>
            <a:spcAft>
              <a:spcPct val="15000"/>
            </a:spcAft>
            <a:buChar char="•"/>
          </a:pPr>
          <a:r>
            <a:rPr lang="en-US" sz="1500" b="0" i="1" kern="1200"/>
            <a:t>Permissions:</a:t>
          </a:r>
          <a:endParaRPr lang="en-US" sz="1500" kern="1200"/>
        </a:p>
        <a:p>
          <a:pPr marL="228600" lvl="2" indent="-114300" algn="l" defTabSz="666750">
            <a:lnSpc>
              <a:spcPct val="90000"/>
            </a:lnSpc>
            <a:spcBef>
              <a:spcPct val="0"/>
            </a:spcBef>
            <a:spcAft>
              <a:spcPct val="15000"/>
            </a:spcAft>
            <a:buChar char="•"/>
          </a:pPr>
          <a:r>
            <a:rPr lang="en-US" sz="1500" b="0" i="0" kern="1200"/>
            <a:t>Approval or rejection of applications submitted for building-related matters.</a:t>
          </a:r>
          <a:endParaRPr lang="en-US" sz="1500" kern="1200"/>
        </a:p>
      </dsp:txBody>
      <dsp:txXfrm>
        <a:off x="6467094" y="886969"/>
        <a:ext cx="1889521" cy="4462340"/>
      </dsp:txXfrm>
    </dsp:sp>
    <dsp:sp modelId="{6917F8EE-F085-8A4C-8EE6-44229721BADC}">
      <dsp:nvSpPr>
        <dsp:cNvPr id="0" name=""/>
        <dsp:cNvSpPr/>
      </dsp:nvSpPr>
      <dsp:spPr>
        <a:xfrm>
          <a:off x="8621148" y="313303"/>
          <a:ext cx="1889521" cy="5736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i="0" kern="1200"/>
            <a:t>Credit Card Admin:</a:t>
          </a:r>
          <a:endParaRPr lang="en-US" sz="1500" kern="1200"/>
        </a:p>
      </dsp:txBody>
      <dsp:txXfrm>
        <a:off x="8621148" y="313303"/>
        <a:ext cx="1889521" cy="573666"/>
      </dsp:txXfrm>
    </dsp:sp>
    <dsp:sp modelId="{3641AC16-E3CE-014E-9906-089262F2ABBC}">
      <dsp:nvSpPr>
        <dsp:cNvPr id="0" name=""/>
        <dsp:cNvSpPr/>
      </dsp:nvSpPr>
      <dsp:spPr>
        <a:xfrm>
          <a:off x="8621148" y="886969"/>
          <a:ext cx="1889521" cy="4462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i="1" kern="1200"/>
            <a:t>Responsibilities:</a:t>
          </a:r>
          <a:endParaRPr lang="en-US" sz="1500" kern="1200"/>
        </a:p>
        <a:p>
          <a:pPr marL="228600" lvl="2" indent="-114300" algn="l" defTabSz="666750">
            <a:lnSpc>
              <a:spcPct val="90000"/>
            </a:lnSpc>
            <a:spcBef>
              <a:spcPct val="0"/>
            </a:spcBef>
            <a:spcAft>
              <a:spcPct val="15000"/>
            </a:spcAft>
            <a:buChar char="•"/>
          </a:pPr>
          <a:r>
            <a:rPr lang="en-US" sz="1500" b="0" i="0" kern="1200"/>
            <a:t>Management of the finances of the current user.</a:t>
          </a:r>
          <a:endParaRPr lang="en-US" sz="1500" kern="1200"/>
        </a:p>
        <a:p>
          <a:pPr marL="114300" lvl="1" indent="-114300" algn="l" defTabSz="666750">
            <a:lnSpc>
              <a:spcPct val="90000"/>
            </a:lnSpc>
            <a:spcBef>
              <a:spcPct val="0"/>
            </a:spcBef>
            <a:spcAft>
              <a:spcPct val="15000"/>
            </a:spcAft>
            <a:buChar char="•"/>
          </a:pPr>
          <a:r>
            <a:rPr lang="en-US" sz="1500" b="0" i="1" kern="1200"/>
            <a:t>Permissions:</a:t>
          </a:r>
          <a:endParaRPr lang="en-US" sz="1500" kern="1200"/>
        </a:p>
        <a:p>
          <a:pPr marL="228600" lvl="2" indent="-114300" algn="l" defTabSz="666750">
            <a:lnSpc>
              <a:spcPct val="90000"/>
            </a:lnSpc>
            <a:spcBef>
              <a:spcPct val="0"/>
            </a:spcBef>
            <a:spcAft>
              <a:spcPct val="15000"/>
            </a:spcAft>
            <a:buChar char="•"/>
          </a:pPr>
          <a:r>
            <a:rPr lang="en-US" sz="1500" b="0" i="0" kern="1200"/>
            <a:t>Access to user financial data.</a:t>
          </a:r>
          <a:endParaRPr lang="en-US" sz="1500" kern="1200"/>
        </a:p>
        <a:p>
          <a:pPr marL="228600" lvl="2" indent="-114300" algn="l" defTabSz="666750">
            <a:lnSpc>
              <a:spcPct val="90000"/>
            </a:lnSpc>
            <a:spcBef>
              <a:spcPct val="0"/>
            </a:spcBef>
            <a:spcAft>
              <a:spcPct val="15000"/>
            </a:spcAft>
            <a:buChar char="•"/>
          </a:pPr>
          <a:r>
            <a:rPr lang="en-US" sz="1500" b="0" i="0" kern="1200"/>
            <a:t>Authorization for financial transactions related to event bookings.</a:t>
          </a:r>
          <a:endParaRPr lang="en-US" sz="1500" kern="1200"/>
        </a:p>
      </dsp:txBody>
      <dsp:txXfrm>
        <a:off x="8621148" y="886969"/>
        <a:ext cx="1889521" cy="4462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F4CDB-D47D-9845-BEE2-52DB2F7B2F68}">
      <dsp:nvSpPr>
        <dsp:cNvPr id="0" name=""/>
        <dsp:cNvSpPr/>
      </dsp:nvSpPr>
      <dsp:spPr>
        <a:xfrm>
          <a:off x="0" y="1624"/>
          <a:ext cx="4018787" cy="6152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t>Java Email API:</a:t>
          </a:r>
          <a:endParaRPr lang="en-US" sz="2100" kern="1200"/>
        </a:p>
      </dsp:txBody>
      <dsp:txXfrm>
        <a:off x="30035" y="31659"/>
        <a:ext cx="3958717" cy="555196"/>
      </dsp:txXfrm>
    </dsp:sp>
    <dsp:sp modelId="{D059B3DA-621A-C34A-82BF-B7701A631540}">
      <dsp:nvSpPr>
        <dsp:cNvPr id="0" name=""/>
        <dsp:cNvSpPr/>
      </dsp:nvSpPr>
      <dsp:spPr>
        <a:xfrm rot="5400000">
          <a:off x="7344937" y="-2616968"/>
          <a:ext cx="492213" cy="71445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Used for sending OTP and verifying users during the registration process.</a:t>
          </a:r>
        </a:p>
      </dsp:txBody>
      <dsp:txXfrm rot="-5400000">
        <a:off x="4018788" y="733209"/>
        <a:ext cx="7120484" cy="444157"/>
      </dsp:txXfrm>
    </dsp:sp>
    <dsp:sp modelId="{031C92EB-B78C-3243-87F8-042FFE33DB9D}">
      <dsp:nvSpPr>
        <dsp:cNvPr id="0" name=""/>
        <dsp:cNvSpPr/>
      </dsp:nvSpPr>
      <dsp:spPr>
        <a:xfrm>
          <a:off x="0" y="647654"/>
          <a:ext cx="4018787" cy="6152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i="1" kern="1200"/>
            <a:t>Purpose:</a:t>
          </a:r>
          <a:endParaRPr lang="en-US" sz="2100" kern="1200"/>
        </a:p>
      </dsp:txBody>
      <dsp:txXfrm>
        <a:off x="30035" y="677689"/>
        <a:ext cx="3958717" cy="555196"/>
      </dsp:txXfrm>
    </dsp:sp>
    <dsp:sp modelId="{59A6AEB5-9FDE-8B4D-A83A-575804461256}">
      <dsp:nvSpPr>
        <dsp:cNvPr id="0" name=""/>
        <dsp:cNvSpPr/>
      </dsp:nvSpPr>
      <dsp:spPr>
        <a:xfrm rot="5400000">
          <a:off x="7344937" y="-1970938"/>
          <a:ext cx="492213" cy="71445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Securely facilitates user verification through email authentication.</a:t>
          </a:r>
        </a:p>
        <a:p>
          <a:pPr marL="114300" lvl="1" indent="-114300" algn="l" defTabSz="533400">
            <a:lnSpc>
              <a:spcPct val="90000"/>
            </a:lnSpc>
            <a:spcBef>
              <a:spcPct val="0"/>
            </a:spcBef>
            <a:spcAft>
              <a:spcPct val="15000"/>
            </a:spcAft>
            <a:buChar char="•"/>
          </a:pPr>
          <a:r>
            <a:rPr lang="en-US" sz="1200" kern="1200"/>
            <a:t>Enhances the registration process by ensuring the authenticity of user accounts.</a:t>
          </a:r>
        </a:p>
      </dsp:txBody>
      <dsp:txXfrm rot="-5400000">
        <a:off x="4018788" y="1379239"/>
        <a:ext cx="7120484" cy="444157"/>
      </dsp:txXfrm>
    </dsp:sp>
    <dsp:sp modelId="{D4762949-29E2-E44E-B573-C63D4917C4D3}">
      <dsp:nvSpPr>
        <dsp:cNvPr id="0" name=""/>
        <dsp:cNvSpPr/>
      </dsp:nvSpPr>
      <dsp:spPr>
        <a:xfrm>
          <a:off x="0" y="1293684"/>
          <a:ext cx="4018787" cy="6152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i="1" kern="1200"/>
            <a:t>Benefits:</a:t>
          </a:r>
          <a:endParaRPr lang="en-US" sz="2100" kern="1200"/>
        </a:p>
      </dsp:txBody>
      <dsp:txXfrm>
        <a:off x="30035" y="1323719"/>
        <a:ext cx="3958717" cy="555196"/>
      </dsp:txXfrm>
    </dsp:sp>
    <dsp:sp modelId="{CBF09A0B-2664-9A43-9A2A-4854739B4BC4}">
      <dsp:nvSpPr>
        <dsp:cNvPr id="0" name=""/>
        <dsp:cNvSpPr/>
      </dsp:nvSpPr>
      <dsp:spPr>
        <a:xfrm>
          <a:off x="0" y="1939714"/>
          <a:ext cx="4018787" cy="6152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t>Google Maps API:</a:t>
          </a:r>
          <a:endParaRPr lang="en-US" sz="2100" kern="1200"/>
        </a:p>
      </dsp:txBody>
      <dsp:txXfrm>
        <a:off x="30035" y="1969749"/>
        <a:ext cx="3958717" cy="555196"/>
      </dsp:txXfrm>
    </dsp:sp>
    <dsp:sp modelId="{C8087CC9-598F-7649-A74A-1EF8BABFDA09}">
      <dsp:nvSpPr>
        <dsp:cNvPr id="0" name=""/>
        <dsp:cNvSpPr/>
      </dsp:nvSpPr>
      <dsp:spPr>
        <a:xfrm rot="5400000">
          <a:off x="7344937" y="-678878"/>
          <a:ext cx="492213" cy="71445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Enables precise location tracking for venue approval.</a:t>
          </a:r>
        </a:p>
        <a:p>
          <a:pPr marL="114300" lvl="1" indent="-114300" algn="l" defTabSz="533400">
            <a:lnSpc>
              <a:spcPct val="90000"/>
            </a:lnSpc>
            <a:spcBef>
              <a:spcPct val="0"/>
            </a:spcBef>
            <a:spcAft>
              <a:spcPct val="15000"/>
            </a:spcAft>
            <a:buChar char="•"/>
          </a:pPr>
          <a:r>
            <a:rPr lang="en-US" sz="1200" kern="1200"/>
            <a:t>Provides users with event locations on an interactive map.</a:t>
          </a:r>
        </a:p>
      </dsp:txBody>
      <dsp:txXfrm rot="-5400000">
        <a:off x="4018788" y="2671299"/>
        <a:ext cx="7120484" cy="444157"/>
      </dsp:txXfrm>
    </dsp:sp>
    <dsp:sp modelId="{6D9515D8-1E25-FA4A-B9B7-515BFB857BCA}">
      <dsp:nvSpPr>
        <dsp:cNvPr id="0" name=""/>
        <dsp:cNvSpPr/>
      </dsp:nvSpPr>
      <dsp:spPr>
        <a:xfrm>
          <a:off x="0" y="2585744"/>
          <a:ext cx="4018787" cy="6152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i="1" kern="1200"/>
            <a:t>Purpose:</a:t>
          </a:r>
          <a:endParaRPr lang="en-US" sz="2100" kern="1200"/>
        </a:p>
      </dsp:txBody>
      <dsp:txXfrm>
        <a:off x="30035" y="2615779"/>
        <a:ext cx="3958717" cy="555196"/>
      </dsp:txXfrm>
    </dsp:sp>
    <dsp:sp modelId="{9422F1E0-B070-6C40-9A1C-A422F13B68F1}">
      <dsp:nvSpPr>
        <dsp:cNvPr id="0" name=""/>
        <dsp:cNvSpPr/>
      </dsp:nvSpPr>
      <dsp:spPr>
        <a:xfrm rot="5400000">
          <a:off x="7344937" y="-32848"/>
          <a:ext cx="492213" cy="71445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Streamlines the approval process by accurately locating venues.</a:t>
          </a:r>
        </a:p>
        <a:p>
          <a:pPr marL="114300" lvl="1" indent="-114300" algn="l" defTabSz="533400">
            <a:lnSpc>
              <a:spcPct val="90000"/>
            </a:lnSpc>
            <a:spcBef>
              <a:spcPct val="0"/>
            </a:spcBef>
            <a:spcAft>
              <a:spcPct val="15000"/>
            </a:spcAft>
            <a:buChar char="•"/>
          </a:pPr>
          <a:r>
            <a:rPr lang="en-US" sz="1200" kern="1200"/>
            <a:t>Enhances user experience by visualizing event locations on the map.</a:t>
          </a:r>
        </a:p>
      </dsp:txBody>
      <dsp:txXfrm rot="-5400000">
        <a:off x="4018788" y="3317329"/>
        <a:ext cx="7120484" cy="444157"/>
      </dsp:txXfrm>
    </dsp:sp>
    <dsp:sp modelId="{6BA19187-ADDB-2646-9E67-3E615BAE0BEE}">
      <dsp:nvSpPr>
        <dsp:cNvPr id="0" name=""/>
        <dsp:cNvSpPr/>
      </dsp:nvSpPr>
      <dsp:spPr>
        <a:xfrm>
          <a:off x="0" y="3231774"/>
          <a:ext cx="4018787" cy="6152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i="1" kern="1200"/>
            <a:t>Benefits:</a:t>
          </a:r>
          <a:endParaRPr lang="en-US" sz="2100" kern="1200"/>
        </a:p>
      </dsp:txBody>
      <dsp:txXfrm>
        <a:off x="30035" y="3261809"/>
        <a:ext cx="3958717" cy="555196"/>
      </dsp:txXfrm>
    </dsp:sp>
    <dsp:sp modelId="{26BE1AF8-61A0-3440-AE53-1BB7EB248DD4}">
      <dsp:nvSpPr>
        <dsp:cNvPr id="0" name=""/>
        <dsp:cNvSpPr/>
      </dsp:nvSpPr>
      <dsp:spPr>
        <a:xfrm>
          <a:off x="0" y="3877803"/>
          <a:ext cx="4018787" cy="6152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t>JX Browser for Video Playing:</a:t>
          </a:r>
          <a:endParaRPr lang="en-US" sz="2100" kern="1200"/>
        </a:p>
      </dsp:txBody>
      <dsp:txXfrm>
        <a:off x="30035" y="3907838"/>
        <a:ext cx="3958717" cy="555196"/>
      </dsp:txXfrm>
    </dsp:sp>
    <dsp:sp modelId="{4DD6929D-D9DF-0542-8692-43A93DCD751B}">
      <dsp:nvSpPr>
        <dsp:cNvPr id="0" name=""/>
        <dsp:cNvSpPr/>
      </dsp:nvSpPr>
      <dsp:spPr>
        <a:xfrm rot="5400000">
          <a:off x="7344937" y="1259211"/>
          <a:ext cx="492213" cy="71445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Facilitates the playback of video files through URLs specified in the event section.</a:t>
          </a:r>
        </a:p>
      </dsp:txBody>
      <dsp:txXfrm rot="-5400000">
        <a:off x="4018788" y="4609388"/>
        <a:ext cx="7120484" cy="444157"/>
      </dsp:txXfrm>
    </dsp:sp>
    <dsp:sp modelId="{2FB89737-432A-4E49-BD94-11EBD4C0A082}">
      <dsp:nvSpPr>
        <dsp:cNvPr id="0" name=""/>
        <dsp:cNvSpPr/>
      </dsp:nvSpPr>
      <dsp:spPr>
        <a:xfrm>
          <a:off x="0" y="4523833"/>
          <a:ext cx="4018787" cy="6152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i="1" kern="1200"/>
            <a:t>Purpose:</a:t>
          </a:r>
          <a:endParaRPr lang="en-US" sz="2100" kern="1200"/>
        </a:p>
      </dsp:txBody>
      <dsp:txXfrm>
        <a:off x="30035" y="4553868"/>
        <a:ext cx="3958717" cy="555196"/>
      </dsp:txXfrm>
    </dsp:sp>
    <dsp:sp modelId="{69472663-2B70-3449-8190-965F03153573}">
      <dsp:nvSpPr>
        <dsp:cNvPr id="0" name=""/>
        <dsp:cNvSpPr/>
      </dsp:nvSpPr>
      <dsp:spPr>
        <a:xfrm rot="5400000">
          <a:off x="7344937" y="1905241"/>
          <a:ext cx="492213" cy="71445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Offers seamless integration for video playback within the application.</a:t>
          </a:r>
        </a:p>
        <a:p>
          <a:pPr marL="114300" lvl="1" indent="-114300" algn="l" defTabSz="533400">
            <a:lnSpc>
              <a:spcPct val="90000"/>
            </a:lnSpc>
            <a:spcBef>
              <a:spcPct val="0"/>
            </a:spcBef>
            <a:spcAft>
              <a:spcPct val="15000"/>
            </a:spcAft>
            <a:buChar char="•"/>
          </a:pPr>
          <a:r>
            <a:rPr lang="en-US" sz="1200" kern="1200"/>
            <a:t>Enhances the multimedia experience during event exploration.</a:t>
          </a:r>
        </a:p>
      </dsp:txBody>
      <dsp:txXfrm rot="-5400000">
        <a:off x="4018788" y="5255418"/>
        <a:ext cx="7120484" cy="444157"/>
      </dsp:txXfrm>
    </dsp:sp>
    <dsp:sp modelId="{247397A4-2DBE-9146-B3A7-F4EA1C7D838B}">
      <dsp:nvSpPr>
        <dsp:cNvPr id="0" name=""/>
        <dsp:cNvSpPr/>
      </dsp:nvSpPr>
      <dsp:spPr>
        <a:xfrm>
          <a:off x="0" y="5169863"/>
          <a:ext cx="4018787" cy="6152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i="1" kern="1200"/>
            <a:t>Benefits:</a:t>
          </a:r>
          <a:endParaRPr lang="en-US" sz="2100" kern="1200"/>
        </a:p>
      </dsp:txBody>
      <dsp:txXfrm>
        <a:off x="30035" y="5199898"/>
        <a:ext cx="3958717" cy="5551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0EBCC-295A-4E76-92B4-B405FFE90B73}">
      <dsp:nvSpPr>
        <dsp:cNvPr id="0" name=""/>
        <dsp:cNvSpPr/>
      </dsp:nvSpPr>
      <dsp:spPr>
        <a:xfrm>
          <a:off x="11104" y="78215"/>
          <a:ext cx="534208" cy="5155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5621C3-DA1A-4221-90FB-1145A581BFC0}">
      <dsp:nvSpPr>
        <dsp:cNvPr id="0" name=""/>
        <dsp:cNvSpPr/>
      </dsp:nvSpPr>
      <dsp:spPr>
        <a:xfrm>
          <a:off x="11104" y="774103"/>
          <a:ext cx="1526311" cy="91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Utilized Java Faker API to generate realistic and diverse sample data.</a:t>
          </a:r>
          <a:endParaRPr lang="en-US" sz="1400" kern="1200"/>
        </a:p>
      </dsp:txBody>
      <dsp:txXfrm>
        <a:off x="11104" y="774103"/>
        <a:ext cx="1526311" cy="912234"/>
      </dsp:txXfrm>
    </dsp:sp>
    <dsp:sp modelId="{3C0606D2-56D3-41D4-9269-B0EFC3C7288C}">
      <dsp:nvSpPr>
        <dsp:cNvPr id="0" name=""/>
        <dsp:cNvSpPr/>
      </dsp:nvSpPr>
      <dsp:spPr>
        <a:xfrm>
          <a:off x="11104" y="1770236"/>
          <a:ext cx="1526311" cy="2502886"/>
        </a:xfrm>
        <a:prstGeom prst="rect">
          <a:avLst/>
        </a:prstGeom>
        <a:noFill/>
        <a:ln>
          <a:noFill/>
        </a:ln>
        <a:effectLst/>
      </dsp:spPr>
      <dsp:style>
        <a:lnRef idx="0">
          <a:scrgbClr r="0" g="0" b="0"/>
        </a:lnRef>
        <a:fillRef idx="0">
          <a:scrgbClr r="0" g="0" b="0"/>
        </a:fillRef>
        <a:effectRef idx="0">
          <a:scrgbClr r="0" g="0" b="0"/>
        </a:effectRef>
        <a:fontRef idx="minor"/>
      </dsp:style>
    </dsp:sp>
    <dsp:sp modelId="{643F54D7-3877-46AD-8EA1-CF8E9BCF6431}">
      <dsp:nvSpPr>
        <dsp:cNvPr id="0" name=""/>
        <dsp:cNvSpPr/>
      </dsp:nvSpPr>
      <dsp:spPr>
        <a:xfrm>
          <a:off x="1804520" y="78215"/>
          <a:ext cx="534208" cy="5155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A6578D-BCC1-475C-B7D2-0599FCCC886E}">
      <dsp:nvSpPr>
        <dsp:cNvPr id="0" name=""/>
        <dsp:cNvSpPr/>
      </dsp:nvSpPr>
      <dsp:spPr>
        <a:xfrm>
          <a:off x="1804520" y="774103"/>
          <a:ext cx="1526311" cy="91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Streamlined the testing process by automating the creation of test data.</a:t>
          </a:r>
          <a:endParaRPr lang="en-US" sz="1400" kern="1200"/>
        </a:p>
      </dsp:txBody>
      <dsp:txXfrm>
        <a:off x="1804520" y="774103"/>
        <a:ext cx="1526311" cy="912234"/>
      </dsp:txXfrm>
    </dsp:sp>
    <dsp:sp modelId="{494DB05B-C308-464F-91D4-F93CE0863EF4}">
      <dsp:nvSpPr>
        <dsp:cNvPr id="0" name=""/>
        <dsp:cNvSpPr/>
      </dsp:nvSpPr>
      <dsp:spPr>
        <a:xfrm>
          <a:off x="1804520" y="1770236"/>
          <a:ext cx="1526311" cy="2502886"/>
        </a:xfrm>
        <a:prstGeom prst="rect">
          <a:avLst/>
        </a:prstGeom>
        <a:noFill/>
        <a:ln>
          <a:noFill/>
        </a:ln>
        <a:effectLst/>
      </dsp:spPr>
      <dsp:style>
        <a:lnRef idx="0">
          <a:scrgbClr r="0" g="0" b="0"/>
        </a:lnRef>
        <a:fillRef idx="0">
          <a:scrgbClr r="0" g="0" b="0"/>
        </a:fillRef>
        <a:effectRef idx="0">
          <a:scrgbClr r="0" g="0" b="0"/>
        </a:effectRef>
        <a:fontRef idx="minor"/>
      </dsp:style>
    </dsp:sp>
    <dsp:sp modelId="{68E1014B-AD2C-4498-ADDC-BFA0DE2C7DFF}">
      <dsp:nvSpPr>
        <dsp:cNvPr id="0" name=""/>
        <dsp:cNvSpPr/>
      </dsp:nvSpPr>
      <dsp:spPr>
        <a:xfrm>
          <a:off x="3597936" y="78215"/>
          <a:ext cx="534208" cy="5155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C6543D-3503-4BD0-95E4-F6C5377EAAAA}">
      <dsp:nvSpPr>
        <dsp:cNvPr id="0" name=""/>
        <dsp:cNvSpPr/>
      </dsp:nvSpPr>
      <dsp:spPr>
        <a:xfrm>
          <a:off x="3597936" y="774103"/>
          <a:ext cx="1526311" cy="91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Ensured that the application functions reliably under various scenarios.</a:t>
          </a:r>
          <a:endParaRPr lang="en-US" sz="1400" kern="1200"/>
        </a:p>
      </dsp:txBody>
      <dsp:txXfrm>
        <a:off x="3597936" y="774103"/>
        <a:ext cx="1526311" cy="912234"/>
      </dsp:txXfrm>
    </dsp:sp>
    <dsp:sp modelId="{4E1F632E-EADC-4FF5-8D16-926D08AF80E2}">
      <dsp:nvSpPr>
        <dsp:cNvPr id="0" name=""/>
        <dsp:cNvSpPr/>
      </dsp:nvSpPr>
      <dsp:spPr>
        <a:xfrm>
          <a:off x="3597936" y="1770236"/>
          <a:ext cx="1526311" cy="2502886"/>
        </a:xfrm>
        <a:prstGeom prst="rect">
          <a:avLst/>
        </a:prstGeom>
        <a:noFill/>
        <a:ln>
          <a:noFill/>
        </a:ln>
        <a:effectLst/>
      </dsp:spPr>
      <dsp:style>
        <a:lnRef idx="0">
          <a:scrgbClr r="0" g="0" b="0"/>
        </a:lnRef>
        <a:fillRef idx="0">
          <a:scrgbClr r="0" g="0" b="0"/>
        </a:fillRef>
        <a:effectRef idx="0">
          <a:scrgbClr r="0" g="0" b="0"/>
        </a:effectRef>
        <a:fontRef idx="minor"/>
      </dsp:style>
    </dsp:sp>
    <dsp:sp modelId="{143B0EFD-0469-4B57-9695-B994895A5D71}">
      <dsp:nvSpPr>
        <dsp:cNvPr id="0" name=""/>
        <dsp:cNvSpPr/>
      </dsp:nvSpPr>
      <dsp:spPr>
        <a:xfrm>
          <a:off x="5391352" y="78215"/>
          <a:ext cx="534208" cy="515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E0258-BA85-4DEF-A1CE-A4536D2DAF30}">
      <dsp:nvSpPr>
        <dsp:cNvPr id="0" name=""/>
        <dsp:cNvSpPr/>
      </dsp:nvSpPr>
      <dsp:spPr>
        <a:xfrm>
          <a:off x="5391352" y="774103"/>
          <a:ext cx="1526311" cy="91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Sample Data Used:</a:t>
          </a:r>
          <a:endParaRPr lang="en-US" sz="1400" kern="1200"/>
        </a:p>
      </dsp:txBody>
      <dsp:txXfrm>
        <a:off x="5391352" y="774103"/>
        <a:ext cx="1526311" cy="912234"/>
      </dsp:txXfrm>
    </dsp:sp>
    <dsp:sp modelId="{1B6C84C3-9FD0-4F0B-A3C1-449C34872D3C}">
      <dsp:nvSpPr>
        <dsp:cNvPr id="0" name=""/>
        <dsp:cNvSpPr/>
      </dsp:nvSpPr>
      <dsp:spPr>
        <a:xfrm>
          <a:off x="5391352" y="1770236"/>
          <a:ext cx="1526311" cy="2502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1" kern="1200"/>
            <a:t>Companies:</a:t>
          </a:r>
          <a:endParaRPr lang="en-US" sz="1100" kern="1200"/>
        </a:p>
        <a:p>
          <a:pPr marL="57150" lvl="1" indent="-57150" algn="l" defTabSz="488950">
            <a:lnSpc>
              <a:spcPct val="90000"/>
            </a:lnSpc>
            <a:spcBef>
              <a:spcPct val="0"/>
            </a:spcBef>
            <a:spcAft>
              <a:spcPct val="15000"/>
            </a:spcAft>
            <a:buChar char="•"/>
          </a:pPr>
          <a:r>
            <a:rPr lang="en-US" sz="1100" b="0" i="0" kern="1200"/>
            <a:t>Simulated the presence of diverse companies within the system for testing enterprise functionalities.</a:t>
          </a:r>
          <a:endParaRPr lang="en-US" sz="1100" kern="1200"/>
        </a:p>
        <a:p>
          <a:pPr marL="0" lvl="0" indent="0" algn="l" defTabSz="488950">
            <a:lnSpc>
              <a:spcPct val="100000"/>
            </a:lnSpc>
            <a:spcBef>
              <a:spcPct val="0"/>
            </a:spcBef>
            <a:spcAft>
              <a:spcPct val="35000"/>
            </a:spcAft>
            <a:buNone/>
          </a:pPr>
          <a:r>
            <a:rPr lang="en-US" sz="1100" b="0" i="1" kern="1200"/>
            <a:t>Credit Card Information:</a:t>
          </a:r>
          <a:endParaRPr lang="en-US" sz="1100" kern="1200"/>
        </a:p>
        <a:p>
          <a:pPr marL="57150" lvl="1" indent="-57150" algn="l" defTabSz="488950">
            <a:lnSpc>
              <a:spcPct val="90000"/>
            </a:lnSpc>
            <a:spcBef>
              <a:spcPct val="0"/>
            </a:spcBef>
            <a:spcAft>
              <a:spcPct val="15000"/>
            </a:spcAft>
            <a:buChar char="•"/>
          </a:pPr>
          <a:r>
            <a:rPr lang="en-US" sz="1100" b="0" i="0" kern="1200"/>
            <a:t>Employed synthetic credit card details to assess the reliability of financial transactions.</a:t>
          </a:r>
          <a:endParaRPr lang="en-US" sz="1100" kern="1200"/>
        </a:p>
        <a:p>
          <a:pPr marL="0" lvl="0" indent="0" algn="l" defTabSz="488950">
            <a:lnSpc>
              <a:spcPct val="100000"/>
            </a:lnSpc>
            <a:spcBef>
              <a:spcPct val="0"/>
            </a:spcBef>
            <a:spcAft>
              <a:spcPct val="35000"/>
            </a:spcAft>
            <a:buNone/>
          </a:pPr>
          <a:r>
            <a:rPr lang="en-US" sz="1100" b="0" i="1" kern="1200"/>
            <a:t>User Information:</a:t>
          </a:r>
          <a:endParaRPr lang="en-US" sz="1100" kern="1200"/>
        </a:p>
        <a:p>
          <a:pPr marL="57150" lvl="1" indent="-57150" algn="l" defTabSz="488950">
            <a:lnSpc>
              <a:spcPct val="90000"/>
            </a:lnSpc>
            <a:spcBef>
              <a:spcPct val="0"/>
            </a:spcBef>
            <a:spcAft>
              <a:spcPct val="15000"/>
            </a:spcAft>
            <a:buChar char="•"/>
          </a:pPr>
          <a:r>
            <a:rPr lang="en-US" sz="1100" b="0" i="0" kern="1200"/>
            <a:t>Generated sample user data to test various user-related functionalities.</a:t>
          </a:r>
          <a:endParaRPr lang="en-US" sz="1100" kern="1200"/>
        </a:p>
      </dsp:txBody>
      <dsp:txXfrm>
        <a:off x="5391352" y="1770236"/>
        <a:ext cx="1526311" cy="2502886"/>
      </dsp:txXfrm>
    </dsp:sp>
    <dsp:sp modelId="{FFA4A70B-185B-4C4E-8F57-A64BAE6FFDA9}">
      <dsp:nvSpPr>
        <dsp:cNvPr id="0" name=""/>
        <dsp:cNvSpPr/>
      </dsp:nvSpPr>
      <dsp:spPr>
        <a:xfrm>
          <a:off x="7184768" y="78215"/>
          <a:ext cx="534208" cy="515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9F80E-2AED-44C4-937F-17694D4191A3}">
      <dsp:nvSpPr>
        <dsp:cNvPr id="0" name=""/>
        <dsp:cNvSpPr/>
      </dsp:nvSpPr>
      <dsp:spPr>
        <a:xfrm>
          <a:off x="7184768" y="774103"/>
          <a:ext cx="1526311" cy="91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Advantages of Java Faker API:</a:t>
          </a:r>
          <a:endParaRPr lang="en-US" sz="1400" kern="1200"/>
        </a:p>
      </dsp:txBody>
      <dsp:txXfrm>
        <a:off x="7184768" y="774103"/>
        <a:ext cx="1526311" cy="912234"/>
      </dsp:txXfrm>
    </dsp:sp>
    <dsp:sp modelId="{EB6C1B44-D0D4-4FCD-9358-22A439A695EB}">
      <dsp:nvSpPr>
        <dsp:cNvPr id="0" name=""/>
        <dsp:cNvSpPr/>
      </dsp:nvSpPr>
      <dsp:spPr>
        <a:xfrm>
          <a:off x="7184768" y="1770236"/>
          <a:ext cx="1526311" cy="2502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1" kern="1200"/>
            <a:t>Realism:</a:t>
          </a:r>
          <a:endParaRPr lang="en-US" sz="1100" kern="1200"/>
        </a:p>
        <a:p>
          <a:pPr marL="57150" lvl="1" indent="-57150" algn="l" defTabSz="488950">
            <a:lnSpc>
              <a:spcPct val="90000"/>
            </a:lnSpc>
            <a:spcBef>
              <a:spcPct val="0"/>
            </a:spcBef>
            <a:spcAft>
              <a:spcPct val="15000"/>
            </a:spcAft>
            <a:buChar char="•"/>
          </a:pPr>
          <a:r>
            <a:rPr lang="en-US" sz="1100" b="0" i="0" kern="1200"/>
            <a:t>Provides realistic and diverse sample data for testing purposes.</a:t>
          </a:r>
          <a:endParaRPr lang="en-US" sz="1100" kern="1200"/>
        </a:p>
        <a:p>
          <a:pPr marL="0" lvl="0" indent="0" algn="l" defTabSz="488950">
            <a:lnSpc>
              <a:spcPct val="100000"/>
            </a:lnSpc>
            <a:spcBef>
              <a:spcPct val="0"/>
            </a:spcBef>
            <a:spcAft>
              <a:spcPct val="35000"/>
            </a:spcAft>
            <a:buNone/>
          </a:pPr>
          <a:r>
            <a:rPr lang="en-US" sz="1100" b="0" i="1" kern="1200"/>
            <a:t>Efficiency:</a:t>
          </a:r>
          <a:endParaRPr lang="en-US" sz="1100" kern="1200"/>
        </a:p>
        <a:p>
          <a:pPr marL="57150" lvl="1" indent="-57150" algn="l" defTabSz="488950">
            <a:lnSpc>
              <a:spcPct val="90000"/>
            </a:lnSpc>
            <a:spcBef>
              <a:spcPct val="0"/>
            </a:spcBef>
            <a:spcAft>
              <a:spcPct val="15000"/>
            </a:spcAft>
            <a:buChar char="•"/>
          </a:pPr>
          <a:r>
            <a:rPr lang="en-US" sz="1100" b="0" i="0" kern="1200"/>
            <a:t>Streamlines unit testing by automating the creation of test scenarios.</a:t>
          </a:r>
          <a:endParaRPr lang="en-US" sz="1100" kern="1200"/>
        </a:p>
        <a:p>
          <a:pPr marL="0" lvl="0" indent="0" algn="l" defTabSz="488950">
            <a:lnSpc>
              <a:spcPct val="100000"/>
            </a:lnSpc>
            <a:spcBef>
              <a:spcPct val="0"/>
            </a:spcBef>
            <a:spcAft>
              <a:spcPct val="35000"/>
            </a:spcAft>
            <a:buNone/>
          </a:pPr>
          <a:r>
            <a:rPr lang="en-US" sz="1100" b="0" i="1" kern="1200"/>
            <a:t>Customization:</a:t>
          </a:r>
          <a:endParaRPr lang="en-US" sz="1100" kern="1200"/>
        </a:p>
        <a:p>
          <a:pPr marL="57150" lvl="1" indent="-57150" algn="l" defTabSz="488950">
            <a:lnSpc>
              <a:spcPct val="90000"/>
            </a:lnSpc>
            <a:spcBef>
              <a:spcPct val="0"/>
            </a:spcBef>
            <a:spcAft>
              <a:spcPct val="15000"/>
            </a:spcAft>
            <a:buChar char="•"/>
          </a:pPr>
          <a:r>
            <a:rPr lang="en-US" sz="1100" b="0" i="0" kern="1200"/>
            <a:t>Allows customization of data to simulate a wide range of scenarios.</a:t>
          </a:r>
          <a:endParaRPr lang="en-US" sz="1100" kern="1200"/>
        </a:p>
      </dsp:txBody>
      <dsp:txXfrm>
        <a:off x="7184768" y="1770236"/>
        <a:ext cx="1526311" cy="2502886"/>
      </dsp:txXfrm>
    </dsp:sp>
    <dsp:sp modelId="{A4C955EE-B2A1-44D9-A4F8-EA817B9C379A}">
      <dsp:nvSpPr>
        <dsp:cNvPr id="0" name=""/>
        <dsp:cNvSpPr/>
      </dsp:nvSpPr>
      <dsp:spPr>
        <a:xfrm>
          <a:off x="8978184" y="78215"/>
          <a:ext cx="534208" cy="515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581C19-32C4-4965-A87E-2CAECFA87772}">
      <dsp:nvSpPr>
        <dsp:cNvPr id="0" name=""/>
        <dsp:cNvSpPr/>
      </dsp:nvSpPr>
      <dsp:spPr>
        <a:xfrm>
          <a:off x="8978184" y="774103"/>
          <a:ext cx="1526311" cy="912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Ensuring Reliability:</a:t>
          </a:r>
          <a:endParaRPr lang="en-US" sz="1400" kern="1200"/>
        </a:p>
      </dsp:txBody>
      <dsp:txXfrm>
        <a:off x="8978184" y="774103"/>
        <a:ext cx="1526311" cy="912234"/>
      </dsp:txXfrm>
    </dsp:sp>
    <dsp:sp modelId="{77AA3FF0-A25C-4A81-8EF4-6B3B085DC14C}">
      <dsp:nvSpPr>
        <dsp:cNvPr id="0" name=""/>
        <dsp:cNvSpPr/>
      </dsp:nvSpPr>
      <dsp:spPr>
        <a:xfrm>
          <a:off x="8978184" y="1770236"/>
          <a:ext cx="1526311" cy="2502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1" kern="1200"/>
            <a:t>Thorough Testing:</a:t>
          </a:r>
          <a:endParaRPr lang="en-US" sz="1100" kern="1200"/>
        </a:p>
        <a:p>
          <a:pPr marL="57150" lvl="1" indent="-57150" algn="l" defTabSz="488950">
            <a:lnSpc>
              <a:spcPct val="90000"/>
            </a:lnSpc>
            <a:spcBef>
              <a:spcPct val="0"/>
            </a:spcBef>
            <a:spcAft>
              <a:spcPct val="15000"/>
            </a:spcAft>
            <a:buChar char="•"/>
          </a:pPr>
          <a:r>
            <a:rPr lang="en-US" sz="1100" b="0" i="0" kern="1200"/>
            <a:t>The use of Java Faker API ensures that Citizen Suite has been rigorously tested under various conditions.</a:t>
          </a:r>
          <a:endParaRPr lang="en-US" sz="1100" kern="1200"/>
        </a:p>
        <a:p>
          <a:pPr marL="57150" lvl="1" indent="-57150" algn="l" defTabSz="488950">
            <a:lnSpc>
              <a:spcPct val="90000"/>
            </a:lnSpc>
            <a:spcBef>
              <a:spcPct val="0"/>
            </a:spcBef>
            <a:spcAft>
              <a:spcPct val="15000"/>
            </a:spcAft>
            <a:buChar char="•"/>
          </a:pPr>
          <a:r>
            <a:rPr lang="en-US" sz="1100" b="0" i="0" kern="1200"/>
            <a:t>Guarantees the reliability and robustness of the application.</a:t>
          </a:r>
          <a:endParaRPr lang="en-US" sz="1100" kern="1200"/>
        </a:p>
      </dsp:txBody>
      <dsp:txXfrm>
        <a:off x="8978184" y="1770236"/>
        <a:ext cx="1526311" cy="25028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2C6E7-C3C8-F04E-99EF-11EE1D8E841E}">
      <dsp:nvSpPr>
        <dsp:cNvPr id="0" name=""/>
        <dsp:cNvSpPr/>
      </dsp:nvSpPr>
      <dsp:spPr>
        <a:xfrm>
          <a:off x="0" y="147391"/>
          <a:ext cx="6245265" cy="4276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Personalized Analytics:</a:t>
          </a:r>
          <a:endParaRPr lang="en-US" sz="1700" kern="1200"/>
        </a:p>
      </dsp:txBody>
      <dsp:txXfrm>
        <a:off x="20875" y="168266"/>
        <a:ext cx="6203515" cy="385885"/>
      </dsp:txXfrm>
    </dsp:sp>
    <dsp:sp modelId="{6542E12E-52A4-F149-83CC-9D0A11AE3335}">
      <dsp:nvSpPr>
        <dsp:cNvPr id="0" name=""/>
        <dsp:cNvSpPr/>
      </dsp:nvSpPr>
      <dsp:spPr>
        <a:xfrm>
          <a:off x="0" y="575026"/>
          <a:ext cx="6245265" cy="119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i="1" kern="1200"/>
            <a:t>Vision:</a:t>
          </a:r>
          <a:endParaRPr lang="en-US" sz="1300" kern="1200"/>
        </a:p>
        <a:p>
          <a:pPr marL="228600" lvl="2" indent="-114300" algn="l" defTabSz="577850">
            <a:lnSpc>
              <a:spcPct val="90000"/>
            </a:lnSpc>
            <a:spcBef>
              <a:spcPct val="0"/>
            </a:spcBef>
            <a:spcAft>
              <a:spcPct val="20000"/>
            </a:spcAft>
            <a:buChar char="•"/>
          </a:pPr>
          <a:r>
            <a:rPr lang="en-US" sz="1300" b="0" i="0" kern="1200"/>
            <a:t>Implement generative AI for real-time analysis and solutions based on user data.</a:t>
          </a:r>
          <a:endParaRPr lang="en-US" sz="1300" kern="1200"/>
        </a:p>
        <a:p>
          <a:pPr marL="114300" lvl="1" indent="-114300" algn="l" defTabSz="577850">
            <a:lnSpc>
              <a:spcPct val="90000"/>
            </a:lnSpc>
            <a:spcBef>
              <a:spcPct val="0"/>
            </a:spcBef>
            <a:spcAft>
              <a:spcPct val="20000"/>
            </a:spcAft>
            <a:buChar char="•"/>
          </a:pPr>
          <a:r>
            <a:rPr lang="en-US" sz="1300" b="0" i="1" kern="1200"/>
            <a:t>Benefits:</a:t>
          </a:r>
          <a:endParaRPr lang="en-US" sz="1300" kern="1200"/>
        </a:p>
        <a:p>
          <a:pPr marL="228600" lvl="2" indent="-114300" algn="l" defTabSz="577850">
            <a:lnSpc>
              <a:spcPct val="90000"/>
            </a:lnSpc>
            <a:spcBef>
              <a:spcPct val="0"/>
            </a:spcBef>
            <a:spcAft>
              <a:spcPct val="20000"/>
            </a:spcAft>
            <a:buChar char="•"/>
          </a:pPr>
          <a:r>
            <a:rPr lang="en-US" sz="1300" b="0" i="0" kern="1200"/>
            <a:t>Enhances user experience by providing personalized insights and recommendations.</a:t>
          </a:r>
          <a:endParaRPr lang="en-US" sz="1300" kern="1200"/>
        </a:p>
        <a:p>
          <a:pPr marL="228600" lvl="2" indent="-114300" algn="l" defTabSz="577850">
            <a:lnSpc>
              <a:spcPct val="90000"/>
            </a:lnSpc>
            <a:spcBef>
              <a:spcPct val="0"/>
            </a:spcBef>
            <a:spcAft>
              <a:spcPct val="20000"/>
            </a:spcAft>
            <a:buChar char="•"/>
          </a:pPr>
          <a:r>
            <a:rPr lang="en-US" sz="1300" b="0" i="0" kern="1200"/>
            <a:t>Optimizes decision-making for administrators through intelligent data analysis.</a:t>
          </a:r>
          <a:endParaRPr lang="en-US" sz="1300" kern="1200"/>
        </a:p>
      </dsp:txBody>
      <dsp:txXfrm>
        <a:off x="0" y="575026"/>
        <a:ext cx="6245265" cy="1196460"/>
      </dsp:txXfrm>
    </dsp:sp>
    <dsp:sp modelId="{062BD2C6-66F7-9B49-A944-ACE31C90C3FF}">
      <dsp:nvSpPr>
        <dsp:cNvPr id="0" name=""/>
        <dsp:cNvSpPr/>
      </dsp:nvSpPr>
      <dsp:spPr>
        <a:xfrm>
          <a:off x="0" y="1771486"/>
          <a:ext cx="6245265" cy="427635"/>
        </a:xfrm>
        <a:prstGeom prst="roundRect">
          <a:avLst/>
        </a:prstGeom>
        <a:solidFill>
          <a:schemeClr val="accent2">
            <a:hueOff val="-441348"/>
            <a:satOff val="2109"/>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Expansion of Enterprises:</a:t>
          </a:r>
          <a:endParaRPr lang="en-US" sz="1700" kern="1200"/>
        </a:p>
      </dsp:txBody>
      <dsp:txXfrm>
        <a:off x="20875" y="1792361"/>
        <a:ext cx="6203515" cy="385885"/>
      </dsp:txXfrm>
    </dsp:sp>
    <dsp:sp modelId="{488F3A5C-064E-A147-9072-F52F7536B183}">
      <dsp:nvSpPr>
        <dsp:cNvPr id="0" name=""/>
        <dsp:cNvSpPr/>
      </dsp:nvSpPr>
      <dsp:spPr>
        <a:xfrm>
          <a:off x="0" y="2199121"/>
          <a:ext cx="6245265" cy="140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i="1" kern="1200"/>
            <a:t>Objective:</a:t>
          </a:r>
          <a:endParaRPr lang="en-US" sz="1300" kern="1200"/>
        </a:p>
        <a:p>
          <a:pPr marL="228600" lvl="2" indent="-114300" algn="l" defTabSz="577850">
            <a:lnSpc>
              <a:spcPct val="90000"/>
            </a:lnSpc>
            <a:spcBef>
              <a:spcPct val="0"/>
            </a:spcBef>
            <a:spcAft>
              <a:spcPct val="20000"/>
            </a:spcAft>
            <a:buChar char="•"/>
          </a:pPr>
          <a:r>
            <a:rPr lang="en-US" sz="1300" b="0" i="0" kern="1200"/>
            <a:t>Introduce additional enterprises, such as hospitals and travel, into Citizen Suite.</a:t>
          </a:r>
          <a:endParaRPr lang="en-US" sz="1300" kern="1200"/>
        </a:p>
        <a:p>
          <a:pPr marL="114300" lvl="1" indent="-114300" algn="l" defTabSz="577850">
            <a:lnSpc>
              <a:spcPct val="90000"/>
            </a:lnSpc>
            <a:spcBef>
              <a:spcPct val="0"/>
            </a:spcBef>
            <a:spcAft>
              <a:spcPct val="20000"/>
            </a:spcAft>
            <a:buChar char="•"/>
          </a:pPr>
          <a:r>
            <a:rPr lang="en-US" sz="1300" b="0" i="1" kern="1200"/>
            <a:t>Benefits:</a:t>
          </a:r>
          <a:endParaRPr lang="en-US" sz="1300" kern="1200"/>
        </a:p>
        <a:p>
          <a:pPr marL="228600" lvl="2" indent="-114300" algn="l" defTabSz="577850">
            <a:lnSpc>
              <a:spcPct val="90000"/>
            </a:lnSpc>
            <a:spcBef>
              <a:spcPct val="0"/>
            </a:spcBef>
            <a:spcAft>
              <a:spcPct val="20000"/>
            </a:spcAft>
            <a:buChar char="•"/>
          </a:pPr>
          <a:r>
            <a:rPr lang="en-US" sz="1300" b="0" i="0" kern="1200"/>
            <a:t>Broadens the scope of the application, making it a comprehensive civic interaction platform.</a:t>
          </a:r>
          <a:endParaRPr lang="en-US" sz="1300" kern="1200"/>
        </a:p>
        <a:p>
          <a:pPr marL="228600" lvl="2" indent="-114300" algn="l" defTabSz="577850">
            <a:lnSpc>
              <a:spcPct val="90000"/>
            </a:lnSpc>
            <a:spcBef>
              <a:spcPct val="0"/>
            </a:spcBef>
            <a:spcAft>
              <a:spcPct val="20000"/>
            </a:spcAft>
            <a:buChar char="•"/>
          </a:pPr>
          <a:r>
            <a:rPr lang="en-US" sz="1300" b="0" i="0" kern="1200"/>
            <a:t>Offers users a centralized hub for an even wider range of day-to-day needs.</a:t>
          </a:r>
          <a:endParaRPr lang="en-US" sz="1300" kern="1200"/>
        </a:p>
      </dsp:txBody>
      <dsp:txXfrm>
        <a:off x="0" y="2199121"/>
        <a:ext cx="6245265" cy="1407600"/>
      </dsp:txXfrm>
    </dsp:sp>
    <dsp:sp modelId="{7076E137-339B-B041-BEA1-9A015D50873F}">
      <dsp:nvSpPr>
        <dsp:cNvPr id="0" name=""/>
        <dsp:cNvSpPr/>
      </dsp:nvSpPr>
      <dsp:spPr>
        <a:xfrm>
          <a:off x="0" y="3606721"/>
          <a:ext cx="6245265" cy="427635"/>
        </a:xfrm>
        <a:prstGeom prst="roundRect">
          <a:avLst/>
        </a:prstGeom>
        <a:solidFill>
          <a:schemeClr val="accent2">
            <a:hueOff val="-882696"/>
            <a:satOff val="4218"/>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Payment Interface Integration:</a:t>
          </a:r>
          <a:endParaRPr lang="en-US" sz="1700" kern="1200"/>
        </a:p>
      </dsp:txBody>
      <dsp:txXfrm>
        <a:off x="20875" y="3627596"/>
        <a:ext cx="6203515" cy="385885"/>
      </dsp:txXfrm>
    </dsp:sp>
    <dsp:sp modelId="{568B1E3E-8848-2846-B082-D41E7D61D987}">
      <dsp:nvSpPr>
        <dsp:cNvPr id="0" name=""/>
        <dsp:cNvSpPr/>
      </dsp:nvSpPr>
      <dsp:spPr>
        <a:xfrm>
          <a:off x="0" y="4034356"/>
          <a:ext cx="6245265" cy="140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i="1" kern="1200"/>
            <a:t>Goal:</a:t>
          </a:r>
          <a:endParaRPr lang="en-US" sz="1300" kern="1200"/>
        </a:p>
        <a:p>
          <a:pPr marL="228600" lvl="2" indent="-114300" algn="l" defTabSz="577850">
            <a:lnSpc>
              <a:spcPct val="90000"/>
            </a:lnSpc>
            <a:spcBef>
              <a:spcPct val="0"/>
            </a:spcBef>
            <a:spcAft>
              <a:spcPct val="20000"/>
            </a:spcAft>
            <a:buChar char="•"/>
          </a:pPr>
          <a:r>
            <a:rPr lang="en-US" sz="1300" b="0" i="0" kern="1200"/>
            <a:t>Implement payment gateways for seamless financial transactions within the application.</a:t>
          </a:r>
          <a:endParaRPr lang="en-US" sz="1300" kern="1200"/>
        </a:p>
        <a:p>
          <a:pPr marL="114300" lvl="1" indent="-114300" algn="l" defTabSz="577850">
            <a:lnSpc>
              <a:spcPct val="90000"/>
            </a:lnSpc>
            <a:spcBef>
              <a:spcPct val="0"/>
            </a:spcBef>
            <a:spcAft>
              <a:spcPct val="20000"/>
            </a:spcAft>
            <a:buChar char="•"/>
          </a:pPr>
          <a:r>
            <a:rPr lang="en-US" sz="1300" b="0" i="1" kern="1200"/>
            <a:t>Benefits:</a:t>
          </a:r>
          <a:endParaRPr lang="en-US" sz="1300" kern="1200"/>
        </a:p>
        <a:p>
          <a:pPr marL="228600" lvl="2" indent="-114300" algn="l" defTabSz="577850">
            <a:lnSpc>
              <a:spcPct val="90000"/>
            </a:lnSpc>
            <a:spcBef>
              <a:spcPct val="0"/>
            </a:spcBef>
            <a:spcAft>
              <a:spcPct val="20000"/>
            </a:spcAft>
            <a:buChar char="•"/>
          </a:pPr>
          <a:r>
            <a:rPr lang="en-US" sz="1300" b="0" i="0" kern="1200"/>
            <a:t>Enables users to make secure payments for services, event bookings, and more.</a:t>
          </a:r>
          <a:endParaRPr lang="en-US" sz="1300" kern="1200"/>
        </a:p>
        <a:p>
          <a:pPr marL="228600" lvl="2" indent="-114300" algn="l" defTabSz="577850">
            <a:lnSpc>
              <a:spcPct val="90000"/>
            </a:lnSpc>
            <a:spcBef>
              <a:spcPct val="0"/>
            </a:spcBef>
            <a:spcAft>
              <a:spcPct val="20000"/>
            </a:spcAft>
            <a:buChar char="•"/>
          </a:pPr>
          <a:r>
            <a:rPr lang="en-US" sz="1300" b="0" i="0" kern="1200"/>
            <a:t>Enhances the financial functionality of Citizen Suite for a holistic user experience.</a:t>
          </a:r>
          <a:endParaRPr lang="en-US" sz="1300" kern="1200"/>
        </a:p>
      </dsp:txBody>
      <dsp:txXfrm>
        <a:off x="0" y="4034356"/>
        <a:ext cx="6245265" cy="14076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762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551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439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925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79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199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294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812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621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547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12/10/23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440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12/10/23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99690833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C4440-8C11-4E3A-9756-5BFDA56C5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Side view of a bed with side table and on it is an alarm clock and a white lamp">
            <a:extLst>
              <a:ext uri="{FF2B5EF4-FFF2-40B4-BE49-F238E27FC236}">
                <a16:creationId xmlns:a16="http://schemas.microsoft.com/office/drawing/2014/main" id="{80463F81-8502-4219-E817-B31C9EC7A41A}"/>
              </a:ext>
            </a:extLst>
          </p:cNvPr>
          <p:cNvPicPr>
            <a:picLocks noChangeAspect="1"/>
          </p:cNvPicPr>
          <p:nvPr/>
        </p:nvPicPr>
        <p:blipFill rotWithShape="1">
          <a:blip r:embed="rId2">
            <a:duotone>
              <a:schemeClr val="accent1">
                <a:shade val="45000"/>
                <a:satMod val="135000"/>
              </a:schemeClr>
              <a:prstClr val="white"/>
            </a:duotone>
            <a:alphaModFix amt="35000"/>
          </a:blip>
          <a:srcRect t="15730"/>
          <a:stretch/>
        </p:blipFill>
        <p:spPr>
          <a:xfrm>
            <a:off x="20" y="-8877"/>
            <a:ext cx="12191980" cy="6858000"/>
          </a:xfrm>
          <a:prstGeom prst="rect">
            <a:avLst/>
          </a:prstGeom>
        </p:spPr>
      </p:pic>
      <p:sp>
        <p:nvSpPr>
          <p:cNvPr id="2" name="Title 1">
            <a:extLst>
              <a:ext uri="{FF2B5EF4-FFF2-40B4-BE49-F238E27FC236}">
                <a16:creationId xmlns:a16="http://schemas.microsoft.com/office/drawing/2014/main" id="{84E8F97E-D2AA-E314-AC9E-207608139E4A}"/>
              </a:ext>
            </a:extLst>
          </p:cNvPr>
          <p:cNvSpPr>
            <a:spLocks noGrp="1"/>
          </p:cNvSpPr>
          <p:nvPr>
            <p:ph type="ctrTitle"/>
          </p:nvPr>
        </p:nvSpPr>
        <p:spPr>
          <a:xfrm>
            <a:off x="242910" y="1598246"/>
            <a:ext cx="4626709" cy="5122985"/>
          </a:xfrm>
        </p:spPr>
        <p:txBody>
          <a:bodyPr anchor="t">
            <a:normAutofit/>
          </a:bodyPr>
          <a:lstStyle/>
          <a:p>
            <a:pPr algn="r"/>
            <a:r>
              <a:rPr lang="en-US" sz="8800" b="1" i="0">
                <a:solidFill>
                  <a:srgbClr val="FFFFFF"/>
                </a:solidFill>
                <a:effectLst/>
                <a:latin typeface="Helvetica" pitchFamily="2" charset="0"/>
              </a:rPr>
              <a:t>Citizen Suite</a:t>
            </a:r>
            <a:endParaRPr lang="en-US" sz="8800">
              <a:solidFill>
                <a:srgbClr val="FFFFFF"/>
              </a:solidFill>
              <a:latin typeface="Helvetica" pitchFamily="2" charset="0"/>
            </a:endParaRPr>
          </a:p>
        </p:txBody>
      </p:sp>
      <p:sp>
        <p:nvSpPr>
          <p:cNvPr id="3" name="Subtitle 2">
            <a:extLst>
              <a:ext uri="{FF2B5EF4-FFF2-40B4-BE49-F238E27FC236}">
                <a16:creationId xmlns:a16="http://schemas.microsoft.com/office/drawing/2014/main" id="{B13D90C0-1DAB-8BAD-3482-4CE48D0B2BAF}"/>
              </a:ext>
            </a:extLst>
          </p:cNvPr>
          <p:cNvSpPr>
            <a:spLocks noGrp="1"/>
          </p:cNvSpPr>
          <p:nvPr>
            <p:ph type="subTitle" idx="1"/>
          </p:nvPr>
        </p:nvSpPr>
        <p:spPr>
          <a:xfrm>
            <a:off x="5792994" y="1590840"/>
            <a:ext cx="5672176" cy="5095221"/>
          </a:xfrm>
        </p:spPr>
        <p:txBody>
          <a:bodyPr>
            <a:normAutofit/>
          </a:bodyPr>
          <a:lstStyle/>
          <a:p>
            <a:br>
              <a:rPr lang="en-US" sz="4400" b="1" i="0" dirty="0">
                <a:solidFill>
                  <a:srgbClr val="FFFFFF"/>
                </a:solidFill>
                <a:effectLst/>
                <a:latin typeface="Söhne"/>
              </a:rPr>
            </a:br>
            <a:r>
              <a:rPr lang="en-US" sz="4400" b="1" i="0" dirty="0">
                <a:solidFill>
                  <a:srgbClr val="FFFFFF"/>
                </a:solidFill>
                <a:effectLst/>
                <a:latin typeface="Söhne"/>
              </a:rPr>
              <a:t>Unifying Ecosystem for Seamless Civic Experience</a:t>
            </a:r>
            <a:endParaRPr lang="en-US" sz="4400" dirty="0">
              <a:solidFill>
                <a:srgbClr val="FFFFFF"/>
              </a:solidFill>
            </a:endParaRP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5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bstract network of node and mesh">
            <a:extLst>
              <a:ext uri="{FF2B5EF4-FFF2-40B4-BE49-F238E27FC236}">
                <a16:creationId xmlns:a16="http://schemas.microsoft.com/office/drawing/2014/main" id="{7F6B85A3-8EFF-1749-8144-C59080D5AC05}"/>
              </a:ext>
            </a:extLst>
          </p:cNvPr>
          <p:cNvPicPr>
            <a:picLocks noChangeAspect="1"/>
          </p:cNvPicPr>
          <p:nvPr/>
        </p:nvPicPr>
        <p:blipFill rotWithShape="1">
          <a:blip r:embed="rId2"/>
          <a:srcRect t="1059" b="23941"/>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1A362A-6638-A28A-8125-B65CE31F7DC7}"/>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4600" b="1" i="0" kern="1200" cap="all" baseline="0">
                <a:solidFill>
                  <a:schemeClr val="tx1"/>
                </a:solidFill>
                <a:latin typeface="+mj-lt"/>
                <a:ea typeface="+mj-ea"/>
                <a:cs typeface="+mj-cs"/>
              </a:rPr>
              <a:t>Workflow</a:t>
            </a:r>
          </a:p>
        </p:txBody>
      </p:sp>
    </p:spTree>
    <p:extLst>
      <p:ext uri="{BB962C8B-B14F-4D97-AF65-F5344CB8AC3E}">
        <p14:creationId xmlns:p14="http://schemas.microsoft.com/office/powerpoint/2010/main" val="9202923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7911EC-B8CF-6DCA-23A0-33CAB61A6F64}"/>
              </a:ext>
            </a:extLst>
          </p:cNvPr>
          <p:cNvSpPr>
            <a:spLocks noGrp="1"/>
          </p:cNvSpPr>
          <p:nvPr>
            <p:ph idx="1"/>
          </p:nvPr>
        </p:nvSpPr>
        <p:spPr>
          <a:xfrm>
            <a:off x="472389" y="1414867"/>
            <a:ext cx="6507185" cy="4518274"/>
          </a:xfrm>
        </p:spPr>
        <p:txBody>
          <a:bodyPr anchor="t">
            <a:normAutofit/>
          </a:bodyPr>
          <a:lstStyle/>
          <a:p>
            <a:pPr>
              <a:buFont typeface="Arial" panose="020B0604020202020204" pitchFamily="34" charset="0"/>
              <a:buChar char="•"/>
            </a:pPr>
            <a:endParaRPr lang="en-US" sz="1600" b="0" i="0" dirty="0">
              <a:effectLst/>
              <a:latin typeface="Söhne"/>
            </a:endParaRPr>
          </a:p>
          <a:p>
            <a:pPr marL="742950" lvl="1" indent="-285750">
              <a:buFont typeface="Arial" panose="020B0604020202020204" pitchFamily="34" charset="0"/>
              <a:buChar char="•"/>
            </a:pPr>
            <a:r>
              <a:rPr lang="en-US" sz="1600" b="0" i="1" dirty="0">
                <a:effectLst/>
                <a:latin typeface="Söhne"/>
              </a:rPr>
              <a:t>Venue Listing:</a:t>
            </a:r>
            <a:endParaRPr lang="en-US" sz="1600" b="0" i="0" dirty="0">
              <a:effectLst/>
              <a:latin typeface="Söhne"/>
            </a:endParaRPr>
          </a:p>
          <a:p>
            <a:pPr marL="1143000" lvl="2" indent="-228600">
              <a:buFont typeface="Arial" panose="020B0604020202020204" pitchFamily="34" charset="0"/>
              <a:buChar char="•"/>
            </a:pPr>
            <a:r>
              <a:rPr lang="en-US" sz="1600" b="0" i="0" dirty="0">
                <a:effectLst/>
                <a:latin typeface="Söhne"/>
              </a:rPr>
              <a:t>Venue Coordinator lists potential venues and their timelines.</a:t>
            </a:r>
          </a:p>
          <a:p>
            <a:pPr marL="742950" lvl="1" indent="-285750">
              <a:buFont typeface="Arial" panose="020B0604020202020204" pitchFamily="34" charset="0"/>
              <a:buChar char="•"/>
            </a:pPr>
            <a:r>
              <a:rPr lang="en-US" sz="1600" b="0" i="1" dirty="0">
                <a:effectLst/>
                <a:latin typeface="Söhne"/>
              </a:rPr>
              <a:t>Approval Process:</a:t>
            </a:r>
            <a:endParaRPr lang="en-US" sz="1600" b="0" i="0" dirty="0">
              <a:effectLst/>
              <a:latin typeface="Söhne"/>
            </a:endParaRPr>
          </a:p>
          <a:p>
            <a:pPr marL="1143000" lvl="2" indent="-228600">
              <a:buFont typeface="Arial" panose="020B0604020202020204" pitchFamily="34" charset="0"/>
              <a:buChar char="•"/>
            </a:pPr>
            <a:r>
              <a:rPr lang="en-US" sz="1600" b="0" i="0" dirty="0">
                <a:effectLst/>
                <a:latin typeface="Söhne"/>
              </a:rPr>
              <a:t>City Commissioner approves or rejects venue submissions.</a:t>
            </a:r>
          </a:p>
          <a:p>
            <a:pPr marL="742950" lvl="1" indent="-285750">
              <a:buFont typeface="Arial" panose="020B0604020202020204" pitchFamily="34" charset="0"/>
              <a:buChar char="•"/>
            </a:pPr>
            <a:r>
              <a:rPr lang="en-US" sz="1600" b="0" i="1" dirty="0">
                <a:effectLst/>
                <a:latin typeface="Söhne"/>
              </a:rPr>
              <a:t>Event Booking:</a:t>
            </a:r>
            <a:endParaRPr lang="en-US" sz="1600" b="0" i="0" dirty="0">
              <a:effectLst/>
              <a:latin typeface="Söhne"/>
            </a:endParaRPr>
          </a:p>
          <a:p>
            <a:pPr marL="1143000" lvl="2" indent="-228600">
              <a:buFont typeface="Arial" panose="020B0604020202020204" pitchFamily="34" charset="0"/>
              <a:buChar char="•"/>
            </a:pPr>
            <a:r>
              <a:rPr lang="en-US" sz="1600" b="0" i="0" dirty="0">
                <a:effectLst/>
                <a:latin typeface="Söhne"/>
              </a:rPr>
              <a:t>Event Organizer books approved venues for events.</a:t>
            </a:r>
          </a:p>
          <a:p>
            <a:pPr marL="742950" lvl="1" indent="-285750">
              <a:buFont typeface="Arial" panose="020B0604020202020204" pitchFamily="34" charset="0"/>
              <a:buChar char="•"/>
            </a:pPr>
            <a:r>
              <a:rPr lang="en-US" sz="1600" b="0" i="1" dirty="0">
                <a:effectLst/>
                <a:latin typeface="Söhne"/>
              </a:rPr>
              <a:t>User Booking:</a:t>
            </a:r>
            <a:endParaRPr lang="en-US" sz="1600" b="0" i="0" dirty="0">
              <a:effectLst/>
              <a:latin typeface="Söhne"/>
            </a:endParaRPr>
          </a:p>
          <a:p>
            <a:pPr marL="1143000" lvl="2" indent="-228600">
              <a:buFont typeface="Arial" panose="020B0604020202020204" pitchFamily="34" charset="0"/>
              <a:buChar char="•"/>
            </a:pPr>
            <a:r>
              <a:rPr lang="en-US" sz="1600" b="0" i="0" dirty="0">
                <a:effectLst/>
                <a:latin typeface="Söhne"/>
              </a:rPr>
              <a:t>Users book events using credit card details stored in the application.</a:t>
            </a:r>
          </a:p>
          <a:p>
            <a:pPr>
              <a:buFont typeface="Arial" panose="020B0604020202020204" pitchFamily="34" charset="0"/>
              <a:buChar char="•"/>
            </a:pPr>
            <a:r>
              <a:rPr lang="en-US" sz="1600" b="1" i="0" dirty="0">
                <a:effectLst/>
                <a:latin typeface="Söhne"/>
              </a:rPr>
              <a:t>Government Oversight:</a:t>
            </a:r>
            <a:endParaRPr lang="en-US" sz="1600" b="0" i="0" dirty="0">
              <a:effectLst/>
              <a:latin typeface="Söhne"/>
            </a:endParaRPr>
          </a:p>
          <a:p>
            <a:pPr marL="742950" lvl="1" indent="-285750">
              <a:buFont typeface="Arial" panose="020B0604020202020204" pitchFamily="34" charset="0"/>
              <a:buChar char="•"/>
            </a:pPr>
            <a:r>
              <a:rPr lang="en-US" sz="1600" b="0" i="0" dirty="0">
                <a:effectLst/>
                <a:latin typeface="Söhne"/>
              </a:rPr>
              <a:t>Government Admin oversees all events, gaining valuable insights for well-informed decision-making in future projects.</a:t>
            </a:r>
          </a:p>
        </p:txBody>
      </p:sp>
      <p:pic>
        <p:nvPicPr>
          <p:cNvPr id="5" name="Picture 4" descr="Illuminated San Francisco City Hall">
            <a:extLst>
              <a:ext uri="{FF2B5EF4-FFF2-40B4-BE49-F238E27FC236}">
                <a16:creationId xmlns:a16="http://schemas.microsoft.com/office/drawing/2014/main" id="{93A2EFEB-DE29-18F2-0988-AC16F4FCE7B0}"/>
              </a:ext>
            </a:extLst>
          </p:cNvPr>
          <p:cNvPicPr>
            <a:picLocks noChangeAspect="1"/>
          </p:cNvPicPr>
          <p:nvPr/>
        </p:nvPicPr>
        <p:blipFill rotWithShape="1">
          <a:blip r:embed="rId2"/>
          <a:srcRect l="13922" r="19329" b="2"/>
          <a:stretch/>
        </p:blipFill>
        <p:spPr>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37"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99094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2D4A24-1602-1792-C58A-93971DB2E22C}"/>
              </a:ext>
            </a:extLst>
          </p:cNvPr>
          <p:cNvSpPr>
            <a:spLocks noGrp="1"/>
          </p:cNvSpPr>
          <p:nvPr>
            <p:ph idx="1"/>
          </p:nvPr>
        </p:nvSpPr>
        <p:spPr>
          <a:xfrm>
            <a:off x="803775" y="1343036"/>
            <a:ext cx="6711411" cy="4047193"/>
          </a:xfrm>
        </p:spPr>
        <p:txBody>
          <a:bodyPr anchor="t">
            <a:normAutofit/>
          </a:bodyPr>
          <a:lstStyle/>
          <a:p>
            <a:pPr>
              <a:buFont typeface="+mj-lt"/>
              <a:buAutoNum type="arabicPeriod"/>
            </a:pPr>
            <a:r>
              <a:rPr lang="en-US" sz="1600" i="1" dirty="0">
                <a:effectLst/>
              </a:rPr>
              <a:t>University Creation:</a:t>
            </a:r>
            <a:endParaRPr lang="en-US" sz="1600" dirty="0">
              <a:effectLst/>
            </a:endParaRPr>
          </a:p>
          <a:p>
            <a:pPr marL="742950" lvl="1" indent="-285750">
              <a:buFont typeface="+mj-lt"/>
              <a:buAutoNum type="arabicPeriod"/>
            </a:pPr>
            <a:r>
              <a:rPr lang="en-US" sz="1600" dirty="0">
                <a:effectLst/>
              </a:rPr>
              <a:t>University Coordinator uses approved buildings to create universities.</a:t>
            </a:r>
          </a:p>
          <a:p>
            <a:pPr>
              <a:buFont typeface="+mj-lt"/>
              <a:buAutoNum type="arabicPeriod"/>
            </a:pPr>
            <a:r>
              <a:rPr lang="en-US" sz="1600" i="1" dirty="0">
                <a:effectLst/>
              </a:rPr>
              <a:t>Approval Process:</a:t>
            </a:r>
            <a:endParaRPr lang="en-US" sz="1600" dirty="0">
              <a:effectLst/>
            </a:endParaRPr>
          </a:p>
          <a:p>
            <a:pPr marL="742950" lvl="1" indent="-285750">
              <a:buFont typeface="+mj-lt"/>
              <a:buAutoNum type="arabicPeriod"/>
            </a:pPr>
            <a:r>
              <a:rPr lang="en-US" sz="1600" dirty="0">
                <a:effectLst/>
              </a:rPr>
              <a:t>City Commissioner approves or rejects university submissions.</a:t>
            </a:r>
          </a:p>
          <a:p>
            <a:pPr>
              <a:buFont typeface="+mj-lt"/>
              <a:buAutoNum type="arabicPeriod"/>
            </a:pPr>
            <a:r>
              <a:rPr lang="en-US" sz="1600" i="1" dirty="0">
                <a:effectLst/>
              </a:rPr>
              <a:t>Course Addition:</a:t>
            </a:r>
            <a:endParaRPr lang="en-US" sz="1600" dirty="0">
              <a:effectLst/>
            </a:endParaRPr>
          </a:p>
          <a:p>
            <a:pPr marL="742950" lvl="1" indent="-285750">
              <a:buFont typeface="+mj-lt"/>
              <a:buAutoNum type="arabicPeriod"/>
            </a:pPr>
            <a:r>
              <a:rPr lang="en-US" sz="1600" dirty="0">
                <a:effectLst/>
              </a:rPr>
              <a:t>Course Creator adds courses to approved universities.</a:t>
            </a:r>
          </a:p>
          <a:p>
            <a:pPr>
              <a:buFont typeface="+mj-lt"/>
              <a:buAutoNum type="arabicPeriod"/>
            </a:pPr>
            <a:r>
              <a:rPr lang="en-US" sz="1600" i="1" dirty="0">
                <a:effectLst/>
              </a:rPr>
              <a:t>Student Enrollment:</a:t>
            </a:r>
            <a:endParaRPr lang="en-US" sz="1600" dirty="0">
              <a:effectLst/>
            </a:endParaRPr>
          </a:p>
          <a:p>
            <a:pPr marL="742950" lvl="1" indent="-285750">
              <a:buFont typeface="+mj-lt"/>
              <a:buAutoNum type="arabicPeriod"/>
            </a:pPr>
            <a:r>
              <a:rPr lang="en-US" sz="1600" dirty="0">
                <a:effectLst/>
              </a:rPr>
              <a:t>Students enroll in courses offered by approved universities.</a:t>
            </a:r>
          </a:p>
          <a:p>
            <a:r>
              <a:rPr lang="en-US" sz="1600" b="1" dirty="0">
                <a:effectLst/>
              </a:rPr>
              <a:t>Government Oversight:</a:t>
            </a:r>
            <a:endParaRPr lang="en-US" sz="1600" dirty="0">
              <a:effectLst/>
            </a:endParaRPr>
          </a:p>
          <a:p>
            <a:pPr>
              <a:buFont typeface="Arial" panose="020B0604020202020204" pitchFamily="34" charset="0"/>
              <a:buChar char="•"/>
            </a:pPr>
            <a:r>
              <a:rPr lang="en-US" sz="1600" dirty="0">
                <a:effectLst/>
              </a:rPr>
              <a:t>Government Admin has visibility into education-related activities, aiding in informed decision-making for future projects.</a:t>
            </a:r>
            <a:br>
              <a:rPr lang="en-US" sz="1600" dirty="0"/>
            </a:br>
            <a:endParaRPr lang="en-US" sz="1600" dirty="0"/>
          </a:p>
        </p:txBody>
      </p:sp>
      <p:pic>
        <p:nvPicPr>
          <p:cNvPr id="7" name="Graphic 6" descr="Diploma Roll">
            <a:extLst>
              <a:ext uri="{FF2B5EF4-FFF2-40B4-BE49-F238E27FC236}">
                <a16:creationId xmlns:a16="http://schemas.microsoft.com/office/drawing/2014/main" id="{B61D0EAD-82CC-8764-20A5-934D5D0D28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653" y="1980885"/>
            <a:ext cx="3548404" cy="3548404"/>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4081415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Picture 4" descr="A fingerprint in black and white">
            <a:extLst>
              <a:ext uri="{FF2B5EF4-FFF2-40B4-BE49-F238E27FC236}">
                <a16:creationId xmlns:a16="http://schemas.microsoft.com/office/drawing/2014/main" id="{85B69FEE-C7B5-9E61-3AFC-184469559702}"/>
              </a:ext>
            </a:extLst>
          </p:cNvPr>
          <p:cNvPicPr>
            <a:picLocks noChangeAspect="1"/>
          </p:cNvPicPr>
          <p:nvPr/>
        </p:nvPicPr>
        <p:blipFill rotWithShape="1">
          <a:blip r:embed="rId2"/>
          <a:srcRect t="7430" b="8300"/>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B54EE-B56B-A1DB-4209-F0E61A048E9C}"/>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600" b="1" i="0" kern="1200" cap="all" baseline="0" dirty="0">
                <a:solidFill>
                  <a:schemeClr val="bg1"/>
                </a:solidFill>
                <a:latin typeface="+mj-lt"/>
                <a:ea typeface="+mj-ea"/>
                <a:cs typeface="+mj-cs"/>
              </a:rPr>
              <a:t>User verification</a:t>
            </a:r>
            <a:br>
              <a:rPr lang="en-US" sz="5600" b="1" i="0" kern="1200" cap="all" baseline="0" dirty="0">
                <a:solidFill>
                  <a:schemeClr val="bg1"/>
                </a:solidFill>
                <a:latin typeface="+mj-lt"/>
                <a:ea typeface="+mj-ea"/>
                <a:cs typeface="+mj-cs"/>
              </a:rPr>
            </a:br>
            <a:r>
              <a:rPr lang="en-US" sz="5600" b="1" i="0" kern="1200" cap="all" baseline="0" dirty="0">
                <a:solidFill>
                  <a:schemeClr val="bg1"/>
                </a:solidFill>
                <a:latin typeface="+mj-lt"/>
                <a:ea typeface="+mj-ea"/>
                <a:cs typeface="+mj-cs"/>
              </a:rPr>
              <a:t>&amp;</a:t>
            </a:r>
            <a:br>
              <a:rPr lang="en-US" sz="5600" b="1" i="0" kern="1200" cap="all" baseline="0" dirty="0">
                <a:solidFill>
                  <a:schemeClr val="bg1"/>
                </a:solidFill>
                <a:latin typeface="+mj-lt"/>
                <a:ea typeface="+mj-ea"/>
                <a:cs typeface="+mj-cs"/>
              </a:rPr>
            </a:br>
            <a:r>
              <a:rPr lang="en-US" sz="5600" b="1" i="0" kern="1200" cap="all" baseline="0" dirty="0">
                <a:solidFill>
                  <a:schemeClr val="bg1"/>
                </a:solidFill>
                <a:latin typeface="+mj-lt"/>
                <a:ea typeface="+mj-ea"/>
                <a:cs typeface="+mj-cs"/>
              </a:rPr>
              <a:t>security</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852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descr="Padlock on computer motherboard">
            <a:extLst>
              <a:ext uri="{FF2B5EF4-FFF2-40B4-BE49-F238E27FC236}">
                <a16:creationId xmlns:a16="http://schemas.microsoft.com/office/drawing/2014/main" id="{813285E5-242C-4D00-474B-04288D530000}"/>
              </a:ext>
            </a:extLst>
          </p:cNvPr>
          <p:cNvPicPr>
            <a:picLocks noChangeAspect="1"/>
          </p:cNvPicPr>
          <p:nvPr/>
        </p:nvPicPr>
        <p:blipFill rotWithShape="1">
          <a:blip r:embed="rId2"/>
          <a:srcRect l="3342" r="29907"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8"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0"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2C491C59-5961-56CC-698A-A7F945EDC530}"/>
              </a:ext>
            </a:extLst>
          </p:cNvPr>
          <p:cNvSpPr>
            <a:spLocks noGrp="1"/>
          </p:cNvSpPr>
          <p:nvPr>
            <p:ph idx="1"/>
          </p:nvPr>
        </p:nvSpPr>
        <p:spPr>
          <a:xfrm>
            <a:off x="6247607" y="875194"/>
            <a:ext cx="5338554" cy="5029496"/>
          </a:xfrm>
        </p:spPr>
        <p:txBody>
          <a:bodyPr anchor="t">
            <a:noAutofit/>
          </a:bodyPr>
          <a:lstStyle/>
          <a:p>
            <a:r>
              <a:rPr lang="en-US" sz="1400" b="1" dirty="0">
                <a:effectLst/>
              </a:rPr>
              <a:t>User Verification:</a:t>
            </a:r>
            <a:endParaRPr lang="en-US" sz="1400" dirty="0">
              <a:effectLst/>
            </a:endParaRPr>
          </a:p>
          <a:p>
            <a:pPr>
              <a:buFont typeface="Arial" panose="020B0604020202020204" pitchFamily="34" charset="0"/>
              <a:buChar char="•"/>
            </a:pPr>
            <a:r>
              <a:rPr lang="en-US" sz="1400" b="1" dirty="0">
                <a:effectLst/>
              </a:rPr>
              <a:t>Password Hashing:</a:t>
            </a:r>
            <a:endParaRPr lang="en-US" sz="1400" dirty="0">
              <a:effectLst/>
            </a:endParaRPr>
          </a:p>
          <a:p>
            <a:pPr marL="742950" lvl="1" indent="-285750">
              <a:buFont typeface="Arial" panose="020B0604020202020204" pitchFamily="34" charset="0"/>
              <a:buChar char="•"/>
            </a:pPr>
            <a:r>
              <a:rPr lang="en-US" sz="1400" dirty="0">
                <a:effectLst/>
              </a:rPr>
              <a:t>Ensuring user security is paramount in Citizen Suite.</a:t>
            </a:r>
          </a:p>
          <a:p>
            <a:pPr marL="742950" lvl="1" indent="-285750">
              <a:buFont typeface="Arial" panose="020B0604020202020204" pitchFamily="34" charset="0"/>
              <a:buChar char="•"/>
            </a:pPr>
            <a:r>
              <a:rPr lang="en-US" sz="1400" dirty="0">
                <a:effectLst/>
              </a:rPr>
              <a:t>Passwords are securely hashed to protect user credentials.</a:t>
            </a:r>
          </a:p>
          <a:p>
            <a:pPr marL="742950" lvl="1" indent="-285750">
              <a:buFont typeface="Arial" panose="020B0604020202020204" pitchFamily="34" charset="0"/>
              <a:buChar char="•"/>
            </a:pPr>
            <a:r>
              <a:rPr lang="en-US" sz="1400" dirty="0">
                <a:effectLst/>
              </a:rPr>
              <a:t>Advanced hashing techniques are employed to safeguard sensitive information.</a:t>
            </a:r>
          </a:p>
          <a:p>
            <a:pPr>
              <a:buFont typeface="Arial" panose="020B0604020202020204" pitchFamily="34" charset="0"/>
              <a:buChar char="•"/>
            </a:pPr>
            <a:r>
              <a:rPr lang="en-US" sz="1400" b="1" dirty="0">
                <a:effectLst/>
              </a:rPr>
              <a:t>Email Authentication:</a:t>
            </a:r>
            <a:endParaRPr lang="en-US" sz="1400" dirty="0">
              <a:effectLst/>
            </a:endParaRPr>
          </a:p>
          <a:p>
            <a:pPr marL="742950" lvl="1" indent="-285750">
              <a:buFont typeface="Arial" panose="020B0604020202020204" pitchFamily="34" charset="0"/>
              <a:buChar char="•"/>
            </a:pPr>
            <a:r>
              <a:rPr lang="en-US" sz="1400" dirty="0">
                <a:effectLst/>
              </a:rPr>
              <a:t>During the registration process, an additional layer of security is implemented through email verification.</a:t>
            </a:r>
          </a:p>
          <a:p>
            <a:pPr marL="742950" lvl="1" indent="-285750">
              <a:buFont typeface="Arial" panose="020B0604020202020204" pitchFamily="34" charset="0"/>
              <a:buChar char="•"/>
            </a:pPr>
            <a:r>
              <a:rPr lang="en-US" sz="1400" dirty="0">
                <a:effectLst/>
              </a:rPr>
              <a:t>A one-time password (OTP) is sent to the registered email address.</a:t>
            </a:r>
          </a:p>
          <a:p>
            <a:pPr marL="742950" lvl="1" indent="-285750">
              <a:buFont typeface="Arial" panose="020B0604020202020204" pitchFamily="34" charset="0"/>
              <a:buChar char="•"/>
            </a:pPr>
            <a:r>
              <a:rPr lang="en-US" sz="1400" dirty="0">
                <a:effectLst/>
              </a:rPr>
              <a:t>Users must input the OTP to complete the registration process, ensuring the authenticity of user accounts.</a:t>
            </a:r>
            <a:br>
              <a:rPr lang="en-US" sz="1400" dirty="0"/>
            </a:br>
            <a:endParaRPr lang="en-US" sz="1400" dirty="0"/>
          </a:p>
        </p:txBody>
      </p:sp>
      <p:sp>
        <p:nvSpPr>
          <p:cNvPr id="32"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4"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535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7" name="Graphic 6" descr="Lock">
            <a:extLst>
              <a:ext uri="{FF2B5EF4-FFF2-40B4-BE49-F238E27FC236}">
                <a16:creationId xmlns:a16="http://schemas.microsoft.com/office/drawing/2014/main" id="{BE259CA4-8356-4EF1-5F26-F7DE88FE2B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E0D721C5-4CA5-AE62-D250-B933F0B245AE}"/>
              </a:ext>
            </a:extLst>
          </p:cNvPr>
          <p:cNvSpPr>
            <a:spLocks noGrp="1"/>
          </p:cNvSpPr>
          <p:nvPr>
            <p:ph idx="1"/>
          </p:nvPr>
        </p:nvSpPr>
        <p:spPr>
          <a:xfrm>
            <a:off x="6257872" y="875194"/>
            <a:ext cx="5328281" cy="4325456"/>
          </a:xfrm>
        </p:spPr>
        <p:txBody>
          <a:bodyPr anchor="t">
            <a:noAutofit/>
          </a:bodyPr>
          <a:lstStyle/>
          <a:p>
            <a:r>
              <a:rPr lang="en-US" sz="1400" b="1" dirty="0">
                <a:effectLst/>
              </a:rPr>
              <a:t>Benefits:</a:t>
            </a:r>
            <a:endParaRPr lang="en-US" sz="1400" dirty="0">
              <a:effectLst/>
            </a:endParaRPr>
          </a:p>
          <a:p>
            <a:pPr>
              <a:buFont typeface="Arial" panose="020B0604020202020204" pitchFamily="34" charset="0"/>
              <a:buChar char="•"/>
            </a:pPr>
            <a:r>
              <a:rPr lang="en-US" sz="1400" b="1" dirty="0">
                <a:effectLst/>
              </a:rPr>
              <a:t>Enhanced Security:</a:t>
            </a:r>
            <a:endParaRPr lang="en-US" sz="1400" dirty="0">
              <a:effectLst/>
            </a:endParaRPr>
          </a:p>
          <a:p>
            <a:pPr marL="742950" lvl="1" indent="-285750">
              <a:buFont typeface="Arial" panose="020B0604020202020204" pitchFamily="34" charset="0"/>
              <a:buChar char="•"/>
            </a:pPr>
            <a:r>
              <a:rPr lang="en-US" sz="1400" dirty="0">
                <a:effectLst/>
              </a:rPr>
              <a:t>Password hashing adds an extra layer of protection against unauthorized access.</a:t>
            </a:r>
          </a:p>
          <a:p>
            <a:pPr marL="742950" lvl="1" indent="-285750">
              <a:buFont typeface="Arial" panose="020B0604020202020204" pitchFamily="34" charset="0"/>
              <a:buChar char="•"/>
            </a:pPr>
            <a:r>
              <a:rPr lang="en-US" sz="1400" dirty="0">
                <a:effectLst/>
              </a:rPr>
              <a:t>Email authentication strengthens user identity verification.</a:t>
            </a:r>
          </a:p>
          <a:p>
            <a:pPr>
              <a:buFont typeface="Arial" panose="020B0604020202020204" pitchFamily="34" charset="0"/>
              <a:buChar char="•"/>
            </a:pPr>
            <a:r>
              <a:rPr lang="en-US" sz="1400" b="1" dirty="0">
                <a:effectLst/>
              </a:rPr>
              <a:t>User Confidence:</a:t>
            </a:r>
            <a:endParaRPr lang="en-US" sz="1400" dirty="0">
              <a:effectLst/>
            </a:endParaRPr>
          </a:p>
          <a:p>
            <a:pPr marL="742950" lvl="1" indent="-285750">
              <a:buFont typeface="Arial" panose="020B0604020202020204" pitchFamily="34" charset="0"/>
              <a:buChar char="•"/>
            </a:pPr>
            <a:r>
              <a:rPr lang="en-US" sz="1400" dirty="0">
                <a:effectLst/>
              </a:rPr>
              <a:t>With robust security measures in place, users can confidently utilize Citizen Suite for their day-to-day needs.</a:t>
            </a:r>
          </a:p>
          <a:p>
            <a:r>
              <a:rPr lang="en-US" sz="1400" b="1" dirty="0">
                <a:effectLst/>
              </a:rPr>
              <a:t>User Experience:</a:t>
            </a:r>
            <a:endParaRPr lang="en-US" sz="1400" dirty="0">
              <a:effectLst/>
            </a:endParaRPr>
          </a:p>
          <a:p>
            <a:pPr>
              <a:buFont typeface="Arial" panose="020B0604020202020204" pitchFamily="34" charset="0"/>
              <a:buChar char="•"/>
            </a:pPr>
            <a:r>
              <a:rPr lang="en-US" sz="1400" b="1" dirty="0">
                <a:effectLst/>
              </a:rPr>
              <a:t>Seamless Registration:</a:t>
            </a:r>
            <a:endParaRPr lang="en-US" sz="1400" dirty="0">
              <a:effectLst/>
            </a:endParaRPr>
          </a:p>
          <a:p>
            <a:pPr marL="742950" lvl="1" indent="-285750">
              <a:buFont typeface="Arial" panose="020B0604020202020204" pitchFamily="34" charset="0"/>
              <a:buChar char="•"/>
            </a:pPr>
            <a:r>
              <a:rPr lang="en-US" sz="1400" dirty="0">
                <a:effectLst/>
              </a:rPr>
              <a:t>The registration process is user-friendly, with email OTP verification offering a hassle-free and secure experience.</a:t>
            </a:r>
          </a:p>
          <a:p>
            <a:r>
              <a:rPr lang="en-US" sz="1400" b="1" dirty="0">
                <a:effectLst/>
              </a:rPr>
              <a:t>Conclusion:</a:t>
            </a:r>
            <a:endParaRPr lang="en-US" sz="1400" dirty="0">
              <a:effectLst/>
            </a:endParaRPr>
          </a:p>
          <a:p>
            <a:pPr>
              <a:buFont typeface="Arial" panose="020B0604020202020204" pitchFamily="34" charset="0"/>
              <a:buChar char="•"/>
            </a:pPr>
            <a:r>
              <a:rPr lang="en-US" sz="1400" dirty="0">
                <a:effectLst/>
              </a:rPr>
              <a:t>Citizen Suite prioritizes user safety, implementing cutting-edge security features like password hashing and email authentication.</a:t>
            </a:r>
          </a:p>
          <a:p>
            <a:pPr>
              <a:buFont typeface="Arial" panose="020B0604020202020204" pitchFamily="34" charset="0"/>
              <a:buChar char="•"/>
            </a:pPr>
            <a:r>
              <a:rPr lang="en-US" sz="1400" dirty="0">
                <a:effectLst/>
              </a:rPr>
              <a:t>Users can trust that their information is safeguarded, contributing to a secure and reliable civic interaction platform.</a:t>
            </a:r>
          </a:p>
          <a:p>
            <a:endParaRPr lang="en-US" sz="1400" dirty="0"/>
          </a:p>
        </p:txBody>
      </p:sp>
      <p:sp>
        <p:nvSpPr>
          <p:cNvPr id="2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31" name="Straight Connector 3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433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73FD2B39-97E4-32B2-B4D0-3B0B2DEDFCDC}"/>
              </a:ext>
            </a:extLst>
          </p:cNvPr>
          <p:cNvPicPr>
            <a:picLocks noChangeAspect="1"/>
          </p:cNvPicPr>
          <p:nvPr/>
        </p:nvPicPr>
        <p:blipFill rotWithShape="1">
          <a:blip r:embed="rId2"/>
          <a:srcRect t="5981" b="975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555068-4518-C7DC-797F-B800712BC0C3}"/>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3800" b="1" i="0" kern="1200" cap="all" baseline="0">
                <a:solidFill>
                  <a:schemeClr val="tx1"/>
                </a:solidFill>
                <a:latin typeface="+mj-lt"/>
                <a:ea typeface="+mj-ea"/>
                <a:cs typeface="+mj-cs"/>
              </a:rPr>
              <a:t>API integration</a:t>
            </a:r>
            <a:br>
              <a:rPr lang="en-US" sz="3800" b="1" i="0" kern="1200" cap="all" baseline="0">
                <a:solidFill>
                  <a:schemeClr val="tx1"/>
                </a:solidFill>
                <a:latin typeface="+mj-lt"/>
                <a:ea typeface="+mj-ea"/>
                <a:cs typeface="+mj-cs"/>
              </a:rPr>
            </a:br>
            <a:endParaRPr lang="en-US" sz="3800" b="1" i="0" kern="1200" cap="all" baseline="0">
              <a:solidFill>
                <a:schemeClr val="tx1"/>
              </a:solidFill>
              <a:latin typeface="+mj-lt"/>
              <a:ea typeface="+mj-ea"/>
              <a:cs typeface="+mj-cs"/>
            </a:endParaRPr>
          </a:p>
        </p:txBody>
      </p:sp>
    </p:spTree>
    <p:extLst>
      <p:ext uri="{BB962C8B-B14F-4D97-AF65-F5344CB8AC3E}">
        <p14:creationId xmlns:p14="http://schemas.microsoft.com/office/powerpoint/2010/main" val="35155308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B71FAB6D-34F3-99D2-076A-A78AF55E47C7}"/>
              </a:ext>
            </a:extLst>
          </p:cNvPr>
          <p:cNvGraphicFramePr>
            <a:graphicFrameLocks noGrp="1"/>
          </p:cNvGraphicFramePr>
          <p:nvPr>
            <p:ph idx="1"/>
          </p:nvPr>
        </p:nvGraphicFramePr>
        <p:xfrm>
          <a:off x="838200" y="328294"/>
          <a:ext cx="11163300" cy="5786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802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2CDF-C128-71BB-AE61-FD7105226534}"/>
              </a:ext>
            </a:extLst>
          </p:cNvPr>
          <p:cNvSpPr>
            <a:spLocks noGrp="1"/>
          </p:cNvSpPr>
          <p:nvPr>
            <p:ph type="title"/>
          </p:nvPr>
        </p:nvSpPr>
        <p:spPr/>
        <p:txBody>
          <a:bodyPr/>
          <a:lstStyle/>
          <a:p>
            <a:r>
              <a:rPr lang="en-US"/>
              <a:t>Unit Testing</a:t>
            </a:r>
          </a:p>
        </p:txBody>
      </p:sp>
      <p:graphicFrame>
        <p:nvGraphicFramePr>
          <p:cNvPr id="5" name="Content Placeholder 2">
            <a:extLst>
              <a:ext uri="{FF2B5EF4-FFF2-40B4-BE49-F238E27FC236}">
                <a16:creationId xmlns:a16="http://schemas.microsoft.com/office/drawing/2014/main" id="{D3098AE5-9B86-54F8-2732-924C5192A17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7596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5A5C24CD-F1E0-593E-561B-58309750958A}"/>
              </a:ext>
            </a:extLst>
          </p:cNvPr>
          <p:cNvPicPr>
            <a:picLocks noChangeAspect="1"/>
          </p:cNvPicPr>
          <p:nvPr/>
        </p:nvPicPr>
        <p:blipFill rotWithShape="1">
          <a:blip r:embed="rId2"/>
          <a:srcRect t="24100" b="4698"/>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205119-19C4-6FA1-DCA3-F03B5212C632}"/>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5400" b="1" i="0" kern="1200" cap="all" baseline="0">
                <a:solidFill>
                  <a:schemeClr val="tx1"/>
                </a:solidFill>
                <a:latin typeface="+mj-lt"/>
                <a:ea typeface="+mj-ea"/>
                <a:cs typeface="+mj-cs"/>
              </a:rPr>
              <a:t>Sample Faker.io data</a:t>
            </a:r>
          </a:p>
        </p:txBody>
      </p:sp>
    </p:spTree>
    <p:extLst>
      <p:ext uri="{BB962C8B-B14F-4D97-AF65-F5344CB8AC3E}">
        <p14:creationId xmlns:p14="http://schemas.microsoft.com/office/powerpoint/2010/main" val="2844522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548A260-AD15-1942-8926-AE8D2FF467CF}"/>
              </a:ext>
            </a:extLst>
          </p:cNvPr>
          <p:cNvSpPr>
            <a:spLocks noGrp="1"/>
          </p:cNvSpPr>
          <p:nvPr>
            <p:ph type="title"/>
          </p:nvPr>
        </p:nvSpPr>
        <p:spPr>
          <a:xfrm>
            <a:off x="1245072" y="1289765"/>
            <a:ext cx="3651101" cy="4270963"/>
          </a:xfrm>
        </p:spPr>
        <p:txBody>
          <a:bodyPr anchor="ctr">
            <a:normAutofit/>
          </a:bodyPr>
          <a:lstStyle/>
          <a:p>
            <a:pPr algn="ctr"/>
            <a:r>
              <a:rPr lang="en-US" sz="6700">
                <a:solidFill>
                  <a:schemeClr val="bg1"/>
                </a:solidFill>
              </a:rPr>
              <a:t>Contents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16F07B0-9DFB-F8F5-779B-7116CF9D8822}"/>
              </a:ext>
            </a:extLst>
          </p:cNvPr>
          <p:cNvSpPr>
            <a:spLocks noGrp="1"/>
          </p:cNvSpPr>
          <p:nvPr>
            <p:ph idx="1"/>
          </p:nvPr>
        </p:nvSpPr>
        <p:spPr>
          <a:xfrm>
            <a:off x="6397039" y="381935"/>
            <a:ext cx="4685916" cy="5974415"/>
          </a:xfrm>
        </p:spPr>
        <p:txBody>
          <a:bodyPr anchor="ctr">
            <a:normAutofit/>
          </a:bodyPr>
          <a:lstStyle/>
          <a:p>
            <a:r>
              <a:rPr lang="en-US" sz="1800" dirty="0"/>
              <a:t>Introduction</a:t>
            </a:r>
          </a:p>
          <a:p>
            <a:r>
              <a:rPr lang="en-US" sz="1800" dirty="0"/>
              <a:t>System overview</a:t>
            </a:r>
          </a:p>
          <a:p>
            <a:r>
              <a:rPr lang="en-US" sz="1800" dirty="0"/>
              <a:t>Admin Roles</a:t>
            </a:r>
          </a:p>
          <a:p>
            <a:r>
              <a:rPr lang="en-US" sz="1800" dirty="0"/>
              <a:t>Workflow</a:t>
            </a:r>
          </a:p>
          <a:p>
            <a:r>
              <a:rPr lang="en-US" sz="1800" dirty="0"/>
              <a:t>User verification and security</a:t>
            </a:r>
          </a:p>
          <a:p>
            <a:r>
              <a:rPr lang="en-US" sz="1800" dirty="0"/>
              <a:t>API integration</a:t>
            </a:r>
          </a:p>
          <a:p>
            <a:r>
              <a:rPr lang="en-US" sz="1800" dirty="0"/>
              <a:t>Future Enhancements</a:t>
            </a:r>
          </a:p>
          <a:p>
            <a:r>
              <a:rPr lang="en-US" sz="1800" dirty="0"/>
              <a:t>Conclusion</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416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ll office building looking up">
            <a:extLst>
              <a:ext uri="{FF2B5EF4-FFF2-40B4-BE49-F238E27FC236}">
                <a16:creationId xmlns:a16="http://schemas.microsoft.com/office/drawing/2014/main" id="{014632BE-6861-2814-3285-DFE2F8141E1A}"/>
              </a:ext>
            </a:extLst>
          </p:cNvPr>
          <p:cNvPicPr>
            <a:picLocks noChangeAspect="1"/>
          </p:cNvPicPr>
          <p:nvPr/>
        </p:nvPicPr>
        <p:blipFill rotWithShape="1">
          <a:blip r:embed="rId2"/>
          <a:srcRect t="15094"/>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718605-4096-6D2B-0B72-BC8CAFD0AF59}"/>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3400" b="1" i="0" kern="1200" cap="all" baseline="0">
                <a:solidFill>
                  <a:schemeClr val="tx1"/>
                </a:solidFill>
                <a:latin typeface="+mj-lt"/>
                <a:ea typeface="+mj-ea"/>
                <a:cs typeface="+mj-cs"/>
              </a:rPr>
              <a:t>Future enhancements</a:t>
            </a:r>
          </a:p>
        </p:txBody>
      </p:sp>
    </p:spTree>
    <p:extLst>
      <p:ext uri="{BB962C8B-B14F-4D97-AF65-F5344CB8AC3E}">
        <p14:creationId xmlns:p14="http://schemas.microsoft.com/office/powerpoint/2010/main" val="280559938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8A942B9-28FA-F6B2-A9C3-66BD3669416B}"/>
              </a:ext>
            </a:extLst>
          </p:cNvPr>
          <p:cNvGraphicFramePr>
            <a:graphicFrameLocks noGrp="1"/>
          </p:cNvGraphicFramePr>
          <p:nvPr>
            <p:ph idx="1"/>
            <p:extLst>
              <p:ext uri="{D42A27DB-BD31-4B8C-83A1-F6EECF244321}">
                <p14:modId xmlns:p14="http://schemas.microsoft.com/office/powerpoint/2010/main" val="297378386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screen shot of a ticket&#10;&#10;Description automatically generated">
            <a:extLst>
              <a:ext uri="{FF2B5EF4-FFF2-40B4-BE49-F238E27FC236}">
                <a16:creationId xmlns:a16="http://schemas.microsoft.com/office/drawing/2014/main" id="{0FFAB776-470F-F494-C56E-5BD70C15349B}"/>
              </a:ext>
            </a:extLst>
          </p:cNvPr>
          <p:cNvPicPr>
            <a:picLocks noChangeAspect="1"/>
          </p:cNvPicPr>
          <p:nvPr/>
        </p:nvPicPr>
        <p:blipFill>
          <a:blip r:embed="rId7"/>
          <a:stretch>
            <a:fillRect/>
          </a:stretch>
        </p:blipFill>
        <p:spPr>
          <a:xfrm>
            <a:off x="0" y="1865689"/>
            <a:ext cx="4687681" cy="2720600"/>
          </a:xfrm>
          <a:prstGeom prst="rect">
            <a:avLst/>
          </a:prstGeom>
        </p:spPr>
      </p:pic>
    </p:spTree>
    <p:extLst>
      <p:ext uri="{BB962C8B-B14F-4D97-AF65-F5344CB8AC3E}">
        <p14:creationId xmlns:p14="http://schemas.microsoft.com/office/powerpoint/2010/main" val="2557352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CF0CC2-658D-4A87-9D2E-154B0ABE1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796C2CE2-29C3-4EBD-A8BB-82C6CC069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White puzzle with one red piece">
            <a:extLst>
              <a:ext uri="{FF2B5EF4-FFF2-40B4-BE49-F238E27FC236}">
                <a16:creationId xmlns:a16="http://schemas.microsoft.com/office/drawing/2014/main" id="{173826F8-02A0-D99D-AFAC-8F908118B4FB}"/>
              </a:ext>
            </a:extLst>
          </p:cNvPr>
          <p:cNvPicPr>
            <a:picLocks noChangeAspect="1"/>
          </p:cNvPicPr>
          <p:nvPr/>
        </p:nvPicPr>
        <p:blipFill rotWithShape="1">
          <a:blip r:embed="rId2">
            <a:duotone>
              <a:schemeClr val="accent1">
                <a:shade val="45000"/>
                <a:satMod val="135000"/>
              </a:schemeClr>
              <a:prstClr val="white"/>
            </a:duotone>
            <a:alphaModFix amt="35000"/>
          </a:blip>
          <a:srcRect/>
          <a:stretch/>
        </p:blipFill>
        <p:spPr>
          <a:xfrm>
            <a:off x="20" y="-8877"/>
            <a:ext cx="12191980" cy="6858000"/>
          </a:xfrm>
          <a:prstGeom prst="rect">
            <a:avLst/>
          </a:prstGeom>
        </p:spPr>
      </p:pic>
      <p:sp>
        <p:nvSpPr>
          <p:cNvPr id="2" name="Title 1">
            <a:extLst>
              <a:ext uri="{FF2B5EF4-FFF2-40B4-BE49-F238E27FC236}">
                <a16:creationId xmlns:a16="http://schemas.microsoft.com/office/drawing/2014/main" id="{B5E36A75-0B6C-56CF-2BF2-D77DAE0FF730}"/>
              </a:ext>
            </a:extLst>
          </p:cNvPr>
          <p:cNvSpPr>
            <a:spLocks noGrp="1"/>
          </p:cNvSpPr>
          <p:nvPr>
            <p:ph type="title"/>
          </p:nvPr>
        </p:nvSpPr>
        <p:spPr>
          <a:xfrm>
            <a:off x="5846617" y="381935"/>
            <a:ext cx="5366040" cy="2344840"/>
          </a:xfrm>
        </p:spPr>
        <p:txBody>
          <a:bodyPr anchor="b">
            <a:normAutofit/>
          </a:bodyPr>
          <a:lstStyle/>
          <a:p>
            <a:r>
              <a:rPr lang="en-US" sz="7200" dirty="0">
                <a:solidFill>
                  <a:srgbClr val="FFFFFF"/>
                </a:solidFill>
              </a:rPr>
              <a:t>Conclusion</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BF76EB78-6E9D-49A9-ADC5-7BCCD6F1FD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672045-34B0-8327-10C6-8DAFC29BFBB1}"/>
              </a:ext>
            </a:extLst>
          </p:cNvPr>
          <p:cNvSpPr>
            <a:spLocks noGrp="1"/>
          </p:cNvSpPr>
          <p:nvPr>
            <p:ph idx="1"/>
          </p:nvPr>
        </p:nvSpPr>
        <p:spPr>
          <a:xfrm>
            <a:off x="5846617" y="3175552"/>
            <a:ext cx="5366041" cy="2809114"/>
          </a:xfrm>
        </p:spPr>
        <p:txBody>
          <a:bodyPr anchor="t">
            <a:normAutofit/>
          </a:bodyPr>
          <a:lstStyle/>
          <a:p>
            <a:r>
              <a:rPr lang="en-US" sz="1400" b="0" i="0">
                <a:solidFill>
                  <a:srgbClr val="FFFFFF"/>
                </a:solidFill>
                <a:effectLst/>
                <a:latin typeface="Söhne"/>
              </a:rPr>
              <a:t>In conclusion, Citizen Suite emerges as a groundbreaking solution, seamlessly unifying various civic functions within a single, user-friendly platform. By integrating Event Management, Education, Employment, Finances, and Government oversight, we have not only streamlined workflows but also fostered a secure and efficient civic interaction experience. Robust security measures, strategic API integrations, and the use of Java Faker API for unit testing underscore our commitment to reliability and user satisfaction. As we envision future enhancements and expansions, Citizen Suite stands as a testament to modernizing civic engagement, offering citizens and administrators alike a comprehensive, interconnected, and forward-thinking solution for their day-to-day needs.</a:t>
            </a:r>
            <a:endParaRPr lang="en-US" sz="1400">
              <a:solidFill>
                <a:srgbClr val="FFFFFF"/>
              </a:solidFill>
            </a:endParaRPr>
          </a:p>
        </p:txBody>
      </p:sp>
    </p:spTree>
    <p:extLst>
      <p:ext uri="{BB962C8B-B14F-4D97-AF65-F5344CB8AC3E}">
        <p14:creationId xmlns:p14="http://schemas.microsoft.com/office/powerpoint/2010/main" val="2807399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4D221B7-E445-C02E-5833-30C4E386A30F}"/>
              </a:ext>
            </a:extLst>
          </p:cNvPr>
          <p:cNvSpPr>
            <a:spLocks noGrp="1"/>
          </p:cNvSpPr>
          <p:nvPr>
            <p:ph type="title"/>
          </p:nvPr>
        </p:nvSpPr>
        <p:spPr>
          <a:xfrm>
            <a:off x="479394" y="1070800"/>
            <a:ext cx="3939688" cy="5583126"/>
          </a:xfrm>
        </p:spPr>
        <p:txBody>
          <a:bodyPr>
            <a:normAutofit/>
          </a:bodyPr>
          <a:lstStyle/>
          <a:p>
            <a:pPr algn="r"/>
            <a:r>
              <a:rPr lang="en-US" sz="5600"/>
              <a:t>Introduction</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268C4F7E-7A89-EC2C-C38F-662D67E43A2B}"/>
              </a:ext>
            </a:extLst>
          </p:cNvPr>
          <p:cNvGraphicFramePr>
            <a:graphicFrameLocks noGrp="1"/>
          </p:cNvGraphicFramePr>
          <p:nvPr>
            <p:ph idx="1"/>
            <p:extLst>
              <p:ext uri="{D42A27DB-BD31-4B8C-83A1-F6EECF244321}">
                <p14:modId xmlns:p14="http://schemas.microsoft.com/office/powerpoint/2010/main" val="394176477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3923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Picture 4" descr="Light bulb on yellow background with sketched light beams and cord">
            <a:extLst>
              <a:ext uri="{FF2B5EF4-FFF2-40B4-BE49-F238E27FC236}">
                <a16:creationId xmlns:a16="http://schemas.microsoft.com/office/drawing/2014/main" id="{8DC7E331-3FDC-E7CC-C6F8-EAA00DE91195}"/>
              </a:ext>
            </a:extLst>
          </p:cNvPr>
          <p:cNvPicPr>
            <a:picLocks noChangeAspect="1"/>
          </p:cNvPicPr>
          <p:nvPr/>
        </p:nvPicPr>
        <p:blipFill rotWithShape="1">
          <a:blip r:embed="rId2">
            <a:duotone>
              <a:schemeClr val="accent1">
                <a:shade val="45000"/>
                <a:satMod val="135000"/>
              </a:schemeClr>
              <a:prstClr val="white"/>
            </a:duotone>
            <a:alphaModFix amt="35000"/>
          </a:blip>
          <a:srcRect t="8536"/>
          <a:stretch/>
        </p:blipFill>
        <p:spPr>
          <a:xfrm>
            <a:off x="20" y="-8877"/>
            <a:ext cx="12191980" cy="6858000"/>
          </a:xfrm>
          <a:prstGeom prst="rect">
            <a:avLst/>
          </a:prstGeom>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68062F1-9980-5B61-6C9D-3B704E458E7B}"/>
              </a:ext>
            </a:extLst>
          </p:cNvPr>
          <p:cNvSpPr>
            <a:spLocks noGrp="1"/>
          </p:cNvSpPr>
          <p:nvPr>
            <p:ph idx="1"/>
          </p:nvPr>
        </p:nvSpPr>
        <p:spPr>
          <a:xfrm>
            <a:off x="799449" y="422910"/>
            <a:ext cx="6655765" cy="5383530"/>
          </a:xfrm>
        </p:spPr>
        <p:txBody>
          <a:bodyPr anchor="t">
            <a:noAutofit/>
          </a:bodyPr>
          <a:lstStyle/>
          <a:p>
            <a:pPr marL="0" indent="0">
              <a:buNone/>
            </a:pPr>
            <a:r>
              <a:rPr lang="en-US" sz="2400" dirty="0">
                <a:solidFill>
                  <a:srgbClr val="FFFFFF"/>
                </a:solidFill>
              </a:rPr>
              <a:t>Solution offered:</a:t>
            </a:r>
          </a:p>
          <a:p>
            <a:pPr>
              <a:buFont typeface="Arial" panose="020B0604020202020204" pitchFamily="34" charset="0"/>
              <a:buChar char="•"/>
            </a:pPr>
            <a:r>
              <a:rPr lang="en-US" sz="2400" b="0" i="0" dirty="0">
                <a:solidFill>
                  <a:srgbClr val="FFFFFF"/>
                </a:solidFill>
                <a:effectLst/>
                <a:latin typeface="Söhne"/>
              </a:rPr>
              <a:t>Citizen Suite addresses these challenges by providing a single, unified platform that serves as a comprehensive solution to meet diverse civic needs.</a:t>
            </a:r>
          </a:p>
          <a:p>
            <a:pPr>
              <a:buFont typeface="Arial" panose="020B0604020202020204" pitchFamily="34" charset="0"/>
              <a:buChar char="•"/>
            </a:pPr>
            <a:r>
              <a:rPr lang="en-US" sz="2400" b="0" i="0" dirty="0">
                <a:solidFill>
                  <a:srgbClr val="FFFFFF"/>
                </a:solidFill>
                <a:effectLst/>
                <a:latin typeface="Söhne"/>
              </a:rPr>
              <a:t>With Citizen Suite, users gain the convenience of a centralized point of contact for all their requirements, eliminating the hassles of navigating multiple applications.</a:t>
            </a:r>
          </a:p>
          <a:p>
            <a:pPr>
              <a:buFont typeface="Arial" panose="020B0604020202020204" pitchFamily="34" charset="0"/>
              <a:buChar char="•"/>
            </a:pPr>
            <a:r>
              <a:rPr lang="en-US" sz="2400" b="0" i="0" dirty="0">
                <a:solidFill>
                  <a:srgbClr val="FFFFFF"/>
                </a:solidFill>
                <a:effectLst/>
                <a:latin typeface="Söhne"/>
              </a:rPr>
              <a:t>The system's real-time updates ensure seamless workflow, fostering a more efficient and interconnected civic experience.</a:t>
            </a:r>
          </a:p>
          <a:p>
            <a:pPr>
              <a:buFont typeface="Arial" panose="020B0604020202020204" pitchFamily="34" charset="0"/>
              <a:buChar char="•"/>
            </a:pPr>
            <a:r>
              <a:rPr lang="en-US" sz="2400" dirty="0">
                <a:solidFill>
                  <a:srgbClr val="FFFFFF"/>
                </a:solidFill>
                <a:latin typeface="Söhne"/>
              </a:rPr>
              <a:t>Let's explore how Citizen Suite transforms the civic landscape by providing a holistic, user-friendly, and cost-effective platform for both citizens and government entities</a:t>
            </a:r>
            <a:r>
              <a:rPr lang="en-US" sz="1400" b="0" i="0" dirty="0">
                <a:solidFill>
                  <a:srgbClr val="D1D5DB"/>
                </a:solidFill>
                <a:effectLst/>
                <a:latin typeface="Söhne"/>
              </a:rPr>
              <a:t>.</a:t>
            </a:r>
            <a:endParaRPr lang="en-US" sz="2400" b="0" i="0" dirty="0">
              <a:solidFill>
                <a:srgbClr val="FFFFFF"/>
              </a:solidFill>
              <a:effectLst/>
              <a:latin typeface="Söhne"/>
            </a:endParaRPr>
          </a:p>
        </p:txBody>
      </p:sp>
    </p:spTree>
    <p:extLst>
      <p:ext uri="{BB962C8B-B14F-4D97-AF65-F5344CB8AC3E}">
        <p14:creationId xmlns:p14="http://schemas.microsoft.com/office/powerpoint/2010/main" val="4206950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5EC30-1D20-10D7-8024-F02F1C0FEF1F}"/>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5600" b="1" i="0" kern="1200" cap="all" baseline="0">
                <a:solidFill>
                  <a:schemeClr val="bg1"/>
                </a:solidFill>
                <a:latin typeface="+mj-lt"/>
                <a:ea typeface="+mj-ea"/>
                <a:cs typeface="+mj-cs"/>
              </a:rPr>
              <a:t>System overview</a:t>
            </a:r>
          </a:p>
        </p:txBody>
      </p:sp>
      <p:sp>
        <p:nvSpPr>
          <p:cNvPr id="29"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31" name="Straight Connector 3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3"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13" name="Content Placeholder 12" descr="A screenshot of a login page&#10;&#10;Description automatically generated">
            <a:extLst>
              <a:ext uri="{FF2B5EF4-FFF2-40B4-BE49-F238E27FC236}">
                <a16:creationId xmlns:a16="http://schemas.microsoft.com/office/drawing/2014/main" id="{140AF60D-9BC5-907D-73B1-11015EED3497}"/>
              </a:ext>
            </a:extLst>
          </p:cNvPr>
          <p:cNvPicPr>
            <a:picLocks noGrp="1" noChangeAspect="1"/>
          </p:cNvPicPr>
          <p:nvPr>
            <p:ph idx="1"/>
          </p:nvPr>
        </p:nvPicPr>
        <p:blipFill>
          <a:blip r:embed="rId2"/>
          <a:stretch>
            <a:fillRect/>
          </a:stretch>
        </p:blipFill>
        <p:spPr>
          <a:xfrm>
            <a:off x="5582717" y="2141268"/>
            <a:ext cx="6473888" cy="3057416"/>
          </a:xfrm>
        </p:spPr>
      </p:pic>
    </p:spTree>
    <p:extLst>
      <p:ext uri="{BB962C8B-B14F-4D97-AF65-F5344CB8AC3E}">
        <p14:creationId xmlns:p14="http://schemas.microsoft.com/office/powerpoint/2010/main" val="160711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16E8EB0C-A3C3-EC42-E044-03B363C0478F}"/>
              </a:ext>
            </a:extLst>
          </p:cNvPr>
          <p:cNvGraphicFramePr>
            <a:graphicFrameLocks noGrp="1"/>
          </p:cNvGraphicFramePr>
          <p:nvPr>
            <p:ph idx="1"/>
          </p:nvPr>
        </p:nvGraphicFramePr>
        <p:xfrm>
          <a:off x="838200" y="425450"/>
          <a:ext cx="10515600" cy="6203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2842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742C01-41A9-059F-6D37-F4B4B080847A}"/>
              </a:ext>
            </a:extLst>
          </p:cNvPr>
          <p:cNvSpPr>
            <a:spLocks noGrp="1"/>
          </p:cNvSpPr>
          <p:nvPr>
            <p:ph idx="1"/>
          </p:nvPr>
        </p:nvSpPr>
        <p:spPr>
          <a:xfrm>
            <a:off x="691121" y="1474663"/>
            <a:ext cx="6190412" cy="4560848"/>
          </a:xfrm>
        </p:spPr>
        <p:txBody>
          <a:bodyPr anchor="t">
            <a:noAutofit/>
          </a:bodyPr>
          <a:lstStyle/>
          <a:p>
            <a:pPr>
              <a:buFont typeface="Arial" panose="020B0604020202020204" pitchFamily="34" charset="0"/>
              <a:buChar char="•"/>
            </a:pPr>
            <a:r>
              <a:rPr lang="en-US" sz="1600" b="1" i="0" dirty="0">
                <a:effectLst/>
                <a:latin typeface="Söhne"/>
              </a:rPr>
              <a:t>Benefits of Integration:</a:t>
            </a:r>
            <a:endParaRPr lang="en-US" sz="1600" b="0" i="0" dirty="0">
              <a:effectLst/>
              <a:latin typeface="Söhne"/>
            </a:endParaRPr>
          </a:p>
          <a:p>
            <a:pPr marL="742950" lvl="1" indent="-285750">
              <a:buFont typeface="Arial" panose="020B0604020202020204" pitchFamily="34" charset="0"/>
              <a:buChar char="•"/>
            </a:pPr>
            <a:r>
              <a:rPr lang="en-US" sz="1600" b="1" i="0" dirty="0">
                <a:effectLst/>
                <a:latin typeface="Söhne"/>
              </a:rPr>
              <a:t>Time Savings:</a:t>
            </a:r>
            <a:r>
              <a:rPr lang="en-US" sz="1600" b="0" i="0" dirty="0">
                <a:effectLst/>
                <a:latin typeface="Söhne"/>
              </a:rPr>
              <a:t> Citizens now access all their day-to-day needs through one application, eliminating the need to navigate multiple platforms.</a:t>
            </a:r>
          </a:p>
          <a:p>
            <a:pPr marL="742950" lvl="1" indent="-285750">
              <a:buFont typeface="Arial" panose="020B0604020202020204" pitchFamily="34" charset="0"/>
              <a:buChar char="•"/>
            </a:pPr>
            <a:r>
              <a:rPr lang="en-US" sz="1600" b="1" i="0" dirty="0">
                <a:effectLst/>
                <a:latin typeface="Söhne"/>
              </a:rPr>
              <a:t>Effort Reduction:</a:t>
            </a:r>
            <a:r>
              <a:rPr lang="en-US" sz="1600" b="0" i="0" dirty="0">
                <a:effectLst/>
                <a:latin typeface="Söhne"/>
              </a:rPr>
              <a:t> Streamlined processes for event management, education, finances, and city planning reduce the effort required for citizens and authorized personnel.</a:t>
            </a:r>
          </a:p>
          <a:p>
            <a:pPr marL="742950" lvl="1" indent="-285750">
              <a:buFont typeface="Arial" panose="020B0604020202020204" pitchFamily="34" charset="0"/>
              <a:buChar char="•"/>
            </a:pPr>
            <a:r>
              <a:rPr lang="en-US" sz="1600" b="1" i="0" dirty="0">
                <a:effectLst/>
                <a:latin typeface="Söhne"/>
              </a:rPr>
              <a:t>Cost Efficiency:</a:t>
            </a:r>
            <a:r>
              <a:rPr lang="en-US" sz="1600" b="0" i="0" dirty="0">
                <a:effectLst/>
                <a:latin typeface="Söhne"/>
              </a:rPr>
              <a:t> The consolidation of functions into a single platform reduces maintenance costs associated with managing separate applications.</a:t>
            </a:r>
          </a:p>
          <a:p>
            <a:pPr>
              <a:buFont typeface="Arial" panose="020B0604020202020204" pitchFamily="34" charset="0"/>
              <a:buChar char="•"/>
            </a:pPr>
            <a:r>
              <a:rPr lang="en-US" sz="1600" b="1" i="0" dirty="0">
                <a:effectLst/>
                <a:latin typeface="Söhne"/>
              </a:rPr>
              <a:t>Government Access:</a:t>
            </a:r>
            <a:endParaRPr lang="en-US" sz="1600" b="0" i="0" dirty="0">
              <a:effectLst/>
              <a:latin typeface="Söhne"/>
            </a:endParaRPr>
          </a:p>
          <a:p>
            <a:pPr marL="742950" lvl="1" indent="-285750">
              <a:buFont typeface="Arial" panose="020B0604020202020204" pitchFamily="34" charset="0"/>
              <a:buChar char="•"/>
            </a:pPr>
            <a:r>
              <a:rPr lang="en-US" sz="1600" b="0" i="0" dirty="0">
                <a:effectLst/>
                <a:latin typeface="Söhne"/>
              </a:rPr>
              <a:t>Government entities can now efficiently access information from different departments through a single application, enhancing data visibility and decision-making.</a:t>
            </a:r>
          </a:p>
          <a:p>
            <a:pPr>
              <a:buFont typeface="Arial" panose="020B0604020202020204" pitchFamily="34" charset="0"/>
              <a:buChar char="•"/>
            </a:pPr>
            <a:r>
              <a:rPr lang="en-US" sz="1600" b="1" i="0" dirty="0">
                <a:effectLst/>
                <a:latin typeface="Söhne"/>
              </a:rPr>
              <a:t>Citizen Convenience:</a:t>
            </a:r>
            <a:endParaRPr lang="en-US" sz="1600" b="0" i="0" dirty="0">
              <a:effectLst/>
              <a:latin typeface="Söhne"/>
            </a:endParaRPr>
          </a:p>
          <a:p>
            <a:pPr marL="742950" lvl="1" indent="-285750">
              <a:buFont typeface="Arial" panose="020B0604020202020204" pitchFamily="34" charset="0"/>
              <a:buChar char="•"/>
            </a:pPr>
            <a:r>
              <a:rPr lang="en-US" sz="1600" b="0" i="0" dirty="0">
                <a:effectLst/>
                <a:latin typeface="Söhne"/>
              </a:rPr>
              <a:t>Citizens no longer need to search for and navigate through various applications. All their requirements are conveniently consolidated within Citizen Suite.</a:t>
            </a:r>
            <a:br>
              <a:rPr lang="en-US" sz="1600" dirty="0"/>
            </a:br>
            <a:endParaRPr lang="en-US" sz="1600" dirty="0"/>
          </a:p>
        </p:txBody>
      </p:sp>
      <p:pic>
        <p:nvPicPr>
          <p:cNvPr id="19" name="Graphic 18" descr="Piggy Bank">
            <a:extLst>
              <a:ext uri="{FF2B5EF4-FFF2-40B4-BE49-F238E27FC236}">
                <a16:creationId xmlns:a16="http://schemas.microsoft.com/office/drawing/2014/main" id="{8A7E2A06-4AF2-4230-9024-B7BD46A5B5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653" y="1980885"/>
            <a:ext cx="3548404" cy="3548404"/>
          </a:xfrm>
          <a:prstGeom prst="rect">
            <a:avLst/>
          </a:prstGeom>
        </p:spPr>
      </p:pic>
      <p:sp>
        <p:nvSpPr>
          <p:cNvPr id="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4207217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53648-ADE2-9347-746C-E10938DFB12B}"/>
              </a:ext>
            </a:extLst>
          </p:cNvPr>
          <p:cNvSpPr>
            <a:spLocks noGrp="1"/>
          </p:cNvSpPr>
          <p:nvPr>
            <p:ph type="title"/>
          </p:nvPr>
        </p:nvSpPr>
        <p:spPr>
          <a:xfrm>
            <a:off x="457201" y="1598246"/>
            <a:ext cx="3986212" cy="3516679"/>
          </a:xfrm>
        </p:spPr>
        <p:txBody>
          <a:bodyPr vert="horz" lIns="91440" tIns="45720" rIns="91440" bIns="45720" rtlCol="0" anchor="t">
            <a:normAutofit/>
          </a:bodyPr>
          <a:lstStyle/>
          <a:p>
            <a:pPr algn="r"/>
            <a:r>
              <a:rPr lang="en-US" sz="8000" b="1" i="0" kern="1200" cap="all" baseline="0" dirty="0">
                <a:solidFill>
                  <a:schemeClr val="bg1"/>
                </a:solidFill>
                <a:effectLst/>
                <a:latin typeface="+mj-lt"/>
                <a:ea typeface="+mj-ea"/>
                <a:cs typeface="+mj-cs"/>
              </a:rPr>
              <a:t>Admin Roles</a:t>
            </a:r>
            <a:endParaRPr lang="en-US" sz="8000" b="1" i="0" kern="1200" cap="all" baseline="0" dirty="0">
              <a:solidFill>
                <a:schemeClr val="bg1"/>
              </a:solidFill>
              <a:latin typeface="+mj-lt"/>
              <a:ea typeface="+mj-ea"/>
              <a:cs typeface="+mj-cs"/>
            </a:endParaRPr>
          </a:p>
        </p:txBody>
      </p:sp>
      <p:sp>
        <p:nvSpPr>
          <p:cNvPr id="20" name="!!plus graphic">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6"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8" name="!!circle graphic">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9" name="Content Placeholder 8" descr="A screenshot of a computer&#10;&#10;Description automatically generated">
            <a:extLst>
              <a:ext uri="{FF2B5EF4-FFF2-40B4-BE49-F238E27FC236}">
                <a16:creationId xmlns:a16="http://schemas.microsoft.com/office/drawing/2014/main" id="{B52B8B2E-18CC-D6F8-5E19-234B2F947F4E}"/>
              </a:ext>
            </a:extLst>
          </p:cNvPr>
          <p:cNvPicPr>
            <a:picLocks noGrp="1" noChangeAspect="1"/>
          </p:cNvPicPr>
          <p:nvPr>
            <p:ph idx="1"/>
          </p:nvPr>
        </p:nvPicPr>
        <p:blipFill>
          <a:blip r:embed="rId2"/>
          <a:stretch>
            <a:fillRect/>
          </a:stretch>
        </p:blipFill>
        <p:spPr>
          <a:xfrm>
            <a:off x="5361032" y="1267063"/>
            <a:ext cx="6655805" cy="3885824"/>
          </a:xfrm>
        </p:spPr>
      </p:pic>
    </p:spTree>
    <p:extLst>
      <p:ext uri="{BB962C8B-B14F-4D97-AF65-F5344CB8AC3E}">
        <p14:creationId xmlns:p14="http://schemas.microsoft.com/office/powerpoint/2010/main" val="3376048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5DCF2C0C-6B4A-C528-347B-CE006B398805}"/>
              </a:ext>
            </a:extLst>
          </p:cNvPr>
          <p:cNvGraphicFramePr>
            <a:graphicFrameLocks noGrp="1"/>
          </p:cNvGraphicFramePr>
          <p:nvPr>
            <p:ph idx="1"/>
          </p:nvPr>
        </p:nvGraphicFramePr>
        <p:xfrm>
          <a:off x="838200" y="514350"/>
          <a:ext cx="10515600" cy="5662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755309"/>
      </p:ext>
    </p:extLst>
  </p:cSld>
  <p:clrMapOvr>
    <a:masterClrMapping/>
  </p:clrMapOvr>
</p:sld>
</file>

<file path=ppt/theme/theme1.xml><?xml version="1.0" encoding="utf-8"?>
<a:theme xmlns:a="http://schemas.openxmlformats.org/drawingml/2006/main" name="GradientVTI">
  <a:themeElements>
    <a:clrScheme name="Crop">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Crop</Template>
  <TotalTime>106</TotalTime>
  <Words>1460</Words>
  <Application>Microsoft Macintosh PowerPoint</Application>
  <PresentationFormat>Widescreen</PresentationFormat>
  <Paragraphs>172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Gill Sans Nova</vt:lpstr>
      <vt:lpstr>Helvetica</vt:lpstr>
      <vt:lpstr>Söhne</vt:lpstr>
      <vt:lpstr>Univers</vt:lpstr>
      <vt:lpstr>GradientVTI</vt:lpstr>
      <vt:lpstr>Citizen Suite</vt:lpstr>
      <vt:lpstr>Contents</vt:lpstr>
      <vt:lpstr>Introduction</vt:lpstr>
      <vt:lpstr>PowerPoint Presentation</vt:lpstr>
      <vt:lpstr>System overview</vt:lpstr>
      <vt:lpstr>PowerPoint Presentation</vt:lpstr>
      <vt:lpstr>PowerPoint Presentation</vt:lpstr>
      <vt:lpstr>Admin Roles</vt:lpstr>
      <vt:lpstr>PowerPoint Presentation</vt:lpstr>
      <vt:lpstr>Workflow</vt:lpstr>
      <vt:lpstr>PowerPoint Presentation</vt:lpstr>
      <vt:lpstr>PowerPoint Presentation</vt:lpstr>
      <vt:lpstr>User verification &amp; security</vt:lpstr>
      <vt:lpstr>PowerPoint Presentation</vt:lpstr>
      <vt:lpstr>PowerPoint Presentation</vt:lpstr>
      <vt:lpstr>API integration </vt:lpstr>
      <vt:lpstr>PowerPoint Presentation</vt:lpstr>
      <vt:lpstr>Unit Testing</vt:lpstr>
      <vt:lpstr>Sample Faker.io data</vt:lpstr>
      <vt:lpstr>Future enhancements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Citizen Suite</dc:title>
  <dc:creator>Kaviprakash Ramalingam</dc:creator>
  <cp:lastModifiedBy>Kaviprakash Ramalingam</cp:lastModifiedBy>
  <cp:revision>14</cp:revision>
  <dcterms:created xsi:type="dcterms:W3CDTF">2023-12-11T01:09:04Z</dcterms:created>
  <dcterms:modified xsi:type="dcterms:W3CDTF">2023-12-11T02:55:08Z</dcterms:modified>
</cp:coreProperties>
</file>